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141411334" r:id="rId2"/>
    <p:sldId id="2141412159" r:id="rId3"/>
    <p:sldId id="2141411330" r:id="rId4"/>
    <p:sldId id="21414113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499D5-861A-4371-96DF-2135E3FDAFC0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0C0881-E440-4872-B35F-B3CE8B2D31F0}">
      <dgm:prSet phldrT="[Text]" custT="1"/>
      <dgm:spPr/>
      <dgm:t>
        <a:bodyPr/>
        <a:lstStyle/>
        <a:p>
          <a:r>
            <a:rPr lang="en-GB" sz="2400" b="1">
              <a:solidFill>
                <a:schemeClr val="tx2"/>
              </a:solidFill>
            </a:rPr>
            <a:t>73 </a:t>
          </a:r>
          <a:r>
            <a:rPr lang="en-GB" sz="1200">
              <a:solidFill>
                <a:schemeClr val="tx2"/>
              </a:solidFill>
            </a:rPr>
            <a:t>Total fields in DDM</a:t>
          </a:r>
        </a:p>
      </dgm:t>
    </dgm:pt>
    <dgm:pt modelId="{6699EFC0-19F1-490F-B799-C14D50B31726}" type="parTrans" cxnId="{5181ADD8-FAAC-49E1-9C11-9A9BDE094B38}">
      <dgm:prSet/>
      <dgm:spPr/>
      <dgm:t>
        <a:bodyPr/>
        <a:lstStyle/>
        <a:p>
          <a:endParaRPr lang="en-GB" sz="1200">
            <a:solidFill>
              <a:schemeClr val="tx2"/>
            </a:solidFill>
          </a:endParaRPr>
        </a:p>
      </dgm:t>
    </dgm:pt>
    <dgm:pt modelId="{CFDFA748-A3D0-4C53-B986-D2F94F350DFB}" type="sibTrans" cxnId="{5181ADD8-FAAC-49E1-9C11-9A9BDE094B38}">
      <dgm:prSet/>
      <dgm:spPr/>
      <dgm:t>
        <a:bodyPr/>
        <a:lstStyle/>
        <a:p>
          <a:endParaRPr lang="en-GB" sz="1200">
            <a:solidFill>
              <a:schemeClr val="tx2"/>
            </a:solidFill>
          </a:endParaRPr>
        </a:p>
      </dgm:t>
    </dgm:pt>
    <dgm:pt modelId="{38CA39F9-770D-42ED-831C-04D8FE7A3FA1}">
      <dgm:prSet phldrT="[Text]" custT="1"/>
      <dgm:spPr/>
      <dgm:t>
        <a:bodyPr/>
        <a:lstStyle/>
        <a:p>
          <a:r>
            <a:rPr lang="en-GB" sz="2400" b="1">
              <a:solidFill>
                <a:schemeClr val="tx2"/>
              </a:solidFill>
            </a:rPr>
            <a:t>50</a:t>
          </a:r>
          <a:r>
            <a:rPr lang="en-GB" sz="1200">
              <a:solidFill>
                <a:schemeClr val="tx2"/>
              </a:solidFill>
            </a:rPr>
            <a:t> Fields automatically populated via API </a:t>
          </a:r>
        </a:p>
      </dgm:t>
    </dgm:pt>
    <dgm:pt modelId="{EE127A7E-097C-492B-B2DB-D4C7AB4BE23D}" type="parTrans" cxnId="{E15BFD6E-4595-437A-9B04-E85522161E9F}">
      <dgm:prSet/>
      <dgm:spPr/>
      <dgm:t>
        <a:bodyPr/>
        <a:lstStyle/>
        <a:p>
          <a:endParaRPr lang="en-GB" sz="1200">
            <a:solidFill>
              <a:schemeClr val="tx2"/>
            </a:solidFill>
          </a:endParaRPr>
        </a:p>
      </dgm:t>
    </dgm:pt>
    <dgm:pt modelId="{9BECF3BB-D184-44A8-B0E6-78B69C552D89}" type="sibTrans" cxnId="{E15BFD6E-4595-437A-9B04-E85522161E9F}">
      <dgm:prSet/>
      <dgm:spPr/>
      <dgm:t>
        <a:bodyPr/>
        <a:lstStyle/>
        <a:p>
          <a:endParaRPr lang="en-GB" sz="1200">
            <a:solidFill>
              <a:schemeClr val="tx2"/>
            </a:solidFill>
          </a:endParaRPr>
        </a:p>
      </dgm:t>
    </dgm:pt>
    <dgm:pt modelId="{95EDFF4F-8B31-432F-9380-2D626585490C}">
      <dgm:prSet phldrT="[Text]" custT="1"/>
      <dgm:spPr/>
      <dgm:t>
        <a:bodyPr/>
        <a:lstStyle/>
        <a:p>
          <a:r>
            <a:rPr lang="en-GB" sz="2400" b="1">
              <a:solidFill>
                <a:schemeClr val="tx2"/>
              </a:solidFill>
            </a:rPr>
            <a:t>23</a:t>
          </a:r>
          <a:r>
            <a:rPr lang="en-GB" sz="1200">
              <a:solidFill>
                <a:schemeClr val="tx2"/>
              </a:solidFill>
            </a:rPr>
            <a:t> Fields need manual input</a:t>
          </a:r>
        </a:p>
      </dgm:t>
    </dgm:pt>
    <dgm:pt modelId="{B09FAE86-9282-47E3-B801-A99DA4E31C85}" type="parTrans" cxnId="{42F1302C-1497-4964-8FA4-C773CE21B30D}">
      <dgm:prSet/>
      <dgm:spPr/>
      <dgm:t>
        <a:bodyPr/>
        <a:lstStyle/>
        <a:p>
          <a:endParaRPr lang="en-GB" sz="1200">
            <a:solidFill>
              <a:schemeClr val="tx2"/>
            </a:solidFill>
          </a:endParaRPr>
        </a:p>
      </dgm:t>
    </dgm:pt>
    <dgm:pt modelId="{49F79FA8-5C6F-48EE-A29A-1289861341EF}" type="sibTrans" cxnId="{42F1302C-1497-4964-8FA4-C773CE21B30D}">
      <dgm:prSet/>
      <dgm:spPr/>
      <dgm:t>
        <a:bodyPr/>
        <a:lstStyle/>
        <a:p>
          <a:endParaRPr lang="en-GB" sz="1200">
            <a:solidFill>
              <a:schemeClr val="tx2"/>
            </a:solidFill>
          </a:endParaRPr>
        </a:p>
      </dgm:t>
    </dgm:pt>
    <dgm:pt modelId="{C5AB5765-F006-47E4-B6BA-67C3F1C516ED}">
      <dgm:prSet phldrT="[Text]" custT="1"/>
      <dgm:spPr/>
      <dgm:t>
        <a:bodyPr/>
        <a:lstStyle/>
        <a:p>
          <a:r>
            <a:rPr lang="en-GB" sz="2400" b="1">
              <a:solidFill>
                <a:schemeClr val="tx2"/>
              </a:solidFill>
            </a:rPr>
            <a:t>13</a:t>
          </a:r>
          <a:r>
            <a:rPr lang="en-GB" sz="1200">
              <a:solidFill>
                <a:schemeClr val="tx2"/>
              </a:solidFill>
            </a:rPr>
            <a:t> Mandatory, in which 12 are for reporting channels</a:t>
          </a:r>
        </a:p>
      </dgm:t>
    </dgm:pt>
    <dgm:pt modelId="{3330A709-7DCF-45FB-BFD7-2B57D782858A}" type="parTrans" cxnId="{AE10523D-CB54-4016-BE29-1DD42FAF5675}">
      <dgm:prSet/>
      <dgm:spPr/>
      <dgm:t>
        <a:bodyPr/>
        <a:lstStyle/>
        <a:p>
          <a:endParaRPr lang="en-GB" sz="1200">
            <a:solidFill>
              <a:schemeClr val="tx2"/>
            </a:solidFill>
          </a:endParaRPr>
        </a:p>
      </dgm:t>
    </dgm:pt>
    <dgm:pt modelId="{88BBFCD5-F5F8-496D-B188-C4262C309C82}" type="sibTrans" cxnId="{AE10523D-CB54-4016-BE29-1DD42FAF5675}">
      <dgm:prSet/>
      <dgm:spPr/>
      <dgm:t>
        <a:bodyPr/>
        <a:lstStyle/>
        <a:p>
          <a:endParaRPr lang="en-GB" sz="1200">
            <a:solidFill>
              <a:schemeClr val="tx2"/>
            </a:solidFill>
          </a:endParaRPr>
        </a:p>
      </dgm:t>
    </dgm:pt>
    <dgm:pt modelId="{26227C99-19CA-41C9-BE12-789BEFD597FF}">
      <dgm:prSet custT="1"/>
      <dgm:spPr/>
      <dgm:t>
        <a:bodyPr/>
        <a:lstStyle/>
        <a:p>
          <a:r>
            <a:rPr lang="en-GB" sz="2400" b="1">
              <a:solidFill>
                <a:schemeClr val="tx2"/>
              </a:solidFill>
            </a:rPr>
            <a:t>10</a:t>
          </a:r>
          <a:r>
            <a:rPr lang="en-GB" sz="1200">
              <a:solidFill>
                <a:schemeClr val="tx2"/>
              </a:solidFill>
            </a:rPr>
            <a:t> Optional</a:t>
          </a:r>
        </a:p>
      </dgm:t>
    </dgm:pt>
    <dgm:pt modelId="{61BC2E2A-97D5-4966-B120-AD0069C0C391}" type="parTrans" cxnId="{9E6DB4CC-322E-4407-984C-A4E17522E79C}">
      <dgm:prSet/>
      <dgm:spPr/>
      <dgm:t>
        <a:bodyPr/>
        <a:lstStyle/>
        <a:p>
          <a:endParaRPr lang="en-GB" sz="1200">
            <a:solidFill>
              <a:schemeClr val="tx2"/>
            </a:solidFill>
          </a:endParaRPr>
        </a:p>
      </dgm:t>
    </dgm:pt>
    <dgm:pt modelId="{68415782-A277-47AE-AE9F-B74C0AC40522}" type="sibTrans" cxnId="{9E6DB4CC-322E-4407-984C-A4E17522E79C}">
      <dgm:prSet/>
      <dgm:spPr/>
      <dgm:t>
        <a:bodyPr/>
        <a:lstStyle/>
        <a:p>
          <a:endParaRPr lang="en-GB" sz="1200">
            <a:solidFill>
              <a:schemeClr val="tx2"/>
            </a:solidFill>
          </a:endParaRPr>
        </a:p>
      </dgm:t>
    </dgm:pt>
    <dgm:pt modelId="{19B41DB5-A670-4D54-9833-7CDD9E5087CF}" type="pres">
      <dgm:prSet presAssocID="{032499D5-861A-4371-96DF-2135E3FDAF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DB1D5B-3997-492D-B9FF-F2E470F81907}" type="pres">
      <dgm:prSet presAssocID="{C80C0881-E440-4872-B35F-B3CE8B2D31F0}" presName="hierRoot1" presStyleCnt="0"/>
      <dgm:spPr/>
    </dgm:pt>
    <dgm:pt modelId="{D5225E11-3E3D-4237-946A-3D43BE78CFBA}" type="pres">
      <dgm:prSet presAssocID="{C80C0881-E440-4872-B35F-B3CE8B2D31F0}" presName="composite" presStyleCnt="0"/>
      <dgm:spPr/>
    </dgm:pt>
    <dgm:pt modelId="{E0C5E7DC-8D1E-4313-805D-93E4B3058811}" type="pres">
      <dgm:prSet presAssocID="{C80C0881-E440-4872-B35F-B3CE8B2D31F0}" presName="background" presStyleLbl="node0" presStyleIdx="0" presStyleCnt="1"/>
      <dgm:spPr>
        <a:solidFill>
          <a:schemeClr val="tx2"/>
        </a:solidFill>
      </dgm:spPr>
    </dgm:pt>
    <dgm:pt modelId="{63862B85-C7F4-4B9E-88B8-0190F37CB168}" type="pres">
      <dgm:prSet presAssocID="{C80C0881-E440-4872-B35F-B3CE8B2D31F0}" presName="text" presStyleLbl="fgAcc0" presStyleIdx="0" presStyleCnt="1">
        <dgm:presLayoutVars>
          <dgm:chPref val="3"/>
        </dgm:presLayoutVars>
      </dgm:prSet>
      <dgm:spPr/>
    </dgm:pt>
    <dgm:pt modelId="{E71BBB30-4C21-424B-88E3-9D6279EB01AE}" type="pres">
      <dgm:prSet presAssocID="{C80C0881-E440-4872-B35F-B3CE8B2D31F0}" presName="hierChild2" presStyleCnt="0"/>
      <dgm:spPr/>
    </dgm:pt>
    <dgm:pt modelId="{E9289FCF-16A0-4EF9-800F-4BAB56554E4C}" type="pres">
      <dgm:prSet presAssocID="{EE127A7E-097C-492B-B2DB-D4C7AB4BE23D}" presName="Name10" presStyleLbl="parChTrans1D2" presStyleIdx="0" presStyleCnt="2"/>
      <dgm:spPr/>
    </dgm:pt>
    <dgm:pt modelId="{E86DB82F-45B4-4B00-B91C-D98D3D47DB0C}" type="pres">
      <dgm:prSet presAssocID="{38CA39F9-770D-42ED-831C-04D8FE7A3FA1}" presName="hierRoot2" presStyleCnt="0"/>
      <dgm:spPr/>
    </dgm:pt>
    <dgm:pt modelId="{CBDE86D4-33FE-4A21-8445-8B1CD802CADD}" type="pres">
      <dgm:prSet presAssocID="{38CA39F9-770D-42ED-831C-04D8FE7A3FA1}" presName="composite2" presStyleCnt="0"/>
      <dgm:spPr/>
    </dgm:pt>
    <dgm:pt modelId="{B102B86A-A22D-4A84-81C9-EED0B4634857}" type="pres">
      <dgm:prSet presAssocID="{38CA39F9-770D-42ED-831C-04D8FE7A3FA1}" presName="background2" presStyleLbl="node2" presStyleIdx="0" presStyleCnt="2"/>
      <dgm:spPr>
        <a:solidFill>
          <a:schemeClr val="tx2"/>
        </a:solidFill>
      </dgm:spPr>
    </dgm:pt>
    <dgm:pt modelId="{D0DB7D8B-2AE7-4C9D-A710-0CFC32DA050F}" type="pres">
      <dgm:prSet presAssocID="{38CA39F9-770D-42ED-831C-04D8FE7A3FA1}" presName="text2" presStyleLbl="fgAcc2" presStyleIdx="0" presStyleCnt="2">
        <dgm:presLayoutVars>
          <dgm:chPref val="3"/>
        </dgm:presLayoutVars>
      </dgm:prSet>
      <dgm:spPr/>
    </dgm:pt>
    <dgm:pt modelId="{50C66117-07A9-4CEB-9C51-63746B83030A}" type="pres">
      <dgm:prSet presAssocID="{38CA39F9-770D-42ED-831C-04D8FE7A3FA1}" presName="hierChild3" presStyleCnt="0"/>
      <dgm:spPr/>
    </dgm:pt>
    <dgm:pt modelId="{40FD6DB9-3F4F-4CA6-B342-AE1434EF3F1D}" type="pres">
      <dgm:prSet presAssocID="{B09FAE86-9282-47E3-B801-A99DA4E31C85}" presName="Name10" presStyleLbl="parChTrans1D2" presStyleIdx="1" presStyleCnt="2"/>
      <dgm:spPr/>
    </dgm:pt>
    <dgm:pt modelId="{1013410B-688A-41E3-9727-B60EC88B70E4}" type="pres">
      <dgm:prSet presAssocID="{95EDFF4F-8B31-432F-9380-2D626585490C}" presName="hierRoot2" presStyleCnt="0"/>
      <dgm:spPr/>
    </dgm:pt>
    <dgm:pt modelId="{97CB7D14-F560-4102-999A-7807F694AB43}" type="pres">
      <dgm:prSet presAssocID="{95EDFF4F-8B31-432F-9380-2D626585490C}" presName="composite2" presStyleCnt="0"/>
      <dgm:spPr/>
    </dgm:pt>
    <dgm:pt modelId="{E0A15D5E-A7C3-4E33-BE10-F3AB980F871D}" type="pres">
      <dgm:prSet presAssocID="{95EDFF4F-8B31-432F-9380-2D626585490C}" presName="background2" presStyleLbl="node2" presStyleIdx="1" presStyleCnt="2"/>
      <dgm:spPr>
        <a:solidFill>
          <a:schemeClr val="tx2"/>
        </a:solidFill>
      </dgm:spPr>
    </dgm:pt>
    <dgm:pt modelId="{A1DA7952-B92D-46B8-A88D-21CC483F5DA4}" type="pres">
      <dgm:prSet presAssocID="{95EDFF4F-8B31-432F-9380-2D626585490C}" presName="text2" presStyleLbl="fgAcc2" presStyleIdx="1" presStyleCnt="2">
        <dgm:presLayoutVars>
          <dgm:chPref val="3"/>
        </dgm:presLayoutVars>
      </dgm:prSet>
      <dgm:spPr/>
    </dgm:pt>
    <dgm:pt modelId="{24C04D1B-BA34-499E-B6AD-DE99B27DCC1E}" type="pres">
      <dgm:prSet presAssocID="{95EDFF4F-8B31-432F-9380-2D626585490C}" presName="hierChild3" presStyleCnt="0"/>
      <dgm:spPr/>
    </dgm:pt>
    <dgm:pt modelId="{BE7714A5-4C03-49BA-A3C4-CFE01088C6F6}" type="pres">
      <dgm:prSet presAssocID="{3330A709-7DCF-45FB-BFD7-2B57D782858A}" presName="Name17" presStyleLbl="parChTrans1D3" presStyleIdx="0" presStyleCnt="2"/>
      <dgm:spPr/>
    </dgm:pt>
    <dgm:pt modelId="{BBC2E8E7-4444-4079-A29B-57C2910E75C1}" type="pres">
      <dgm:prSet presAssocID="{C5AB5765-F006-47E4-B6BA-67C3F1C516ED}" presName="hierRoot3" presStyleCnt="0"/>
      <dgm:spPr/>
    </dgm:pt>
    <dgm:pt modelId="{2E1EF598-21F4-4743-83E3-06F21D84D364}" type="pres">
      <dgm:prSet presAssocID="{C5AB5765-F006-47E4-B6BA-67C3F1C516ED}" presName="composite3" presStyleCnt="0"/>
      <dgm:spPr/>
    </dgm:pt>
    <dgm:pt modelId="{EEB043C1-988A-443B-9882-5859FA1987D8}" type="pres">
      <dgm:prSet presAssocID="{C5AB5765-F006-47E4-B6BA-67C3F1C516ED}" presName="background3" presStyleLbl="node3" presStyleIdx="0" presStyleCnt="2"/>
      <dgm:spPr>
        <a:solidFill>
          <a:schemeClr val="tx2"/>
        </a:solidFill>
      </dgm:spPr>
    </dgm:pt>
    <dgm:pt modelId="{684DD489-CBA1-4597-8789-CCE97BCF5CCC}" type="pres">
      <dgm:prSet presAssocID="{C5AB5765-F006-47E4-B6BA-67C3F1C516ED}" presName="text3" presStyleLbl="fgAcc3" presStyleIdx="0" presStyleCnt="2">
        <dgm:presLayoutVars>
          <dgm:chPref val="3"/>
        </dgm:presLayoutVars>
      </dgm:prSet>
      <dgm:spPr/>
    </dgm:pt>
    <dgm:pt modelId="{5EC4B741-74D3-4575-964A-2C33A490D598}" type="pres">
      <dgm:prSet presAssocID="{C5AB5765-F006-47E4-B6BA-67C3F1C516ED}" presName="hierChild4" presStyleCnt="0"/>
      <dgm:spPr/>
    </dgm:pt>
    <dgm:pt modelId="{0F3AA15A-9B20-44F3-B181-C657F0CC9293}" type="pres">
      <dgm:prSet presAssocID="{61BC2E2A-97D5-4966-B120-AD0069C0C391}" presName="Name17" presStyleLbl="parChTrans1D3" presStyleIdx="1" presStyleCnt="2"/>
      <dgm:spPr/>
    </dgm:pt>
    <dgm:pt modelId="{BD917FD6-19F1-4FA5-A3E8-26918E305966}" type="pres">
      <dgm:prSet presAssocID="{26227C99-19CA-41C9-BE12-789BEFD597FF}" presName="hierRoot3" presStyleCnt="0"/>
      <dgm:spPr/>
    </dgm:pt>
    <dgm:pt modelId="{EEFB6B6D-8FEB-42EB-A588-CF196C3CBCD3}" type="pres">
      <dgm:prSet presAssocID="{26227C99-19CA-41C9-BE12-789BEFD597FF}" presName="composite3" presStyleCnt="0"/>
      <dgm:spPr/>
    </dgm:pt>
    <dgm:pt modelId="{35F05F4E-B9DF-4F00-B8D8-E89BB3E8D57B}" type="pres">
      <dgm:prSet presAssocID="{26227C99-19CA-41C9-BE12-789BEFD597FF}" presName="background3" presStyleLbl="node3" presStyleIdx="1" presStyleCnt="2"/>
      <dgm:spPr>
        <a:solidFill>
          <a:schemeClr val="tx2"/>
        </a:solidFill>
      </dgm:spPr>
    </dgm:pt>
    <dgm:pt modelId="{9597BD34-BC97-490A-BFE6-F3D466D3E918}" type="pres">
      <dgm:prSet presAssocID="{26227C99-19CA-41C9-BE12-789BEFD597FF}" presName="text3" presStyleLbl="fgAcc3" presStyleIdx="1" presStyleCnt="2">
        <dgm:presLayoutVars>
          <dgm:chPref val="3"/>
        </dgm:presLayoutVars>
      </dgm:prSet>
      <dgm:spPr/>
    </dgm:pt>
    <dgm:pt modelId="{CB0474F1-EFCA-4CBB-99E3-74CFACDA91A1}" type="pres">
      <dgm:prSet presAssocID="{26227C99-19CA-41C9-BE12-789BEFD597FF}" presName="hierChild4" presStyleCnt="0"/>
      <dgm:spPr/>
    </dgm:pt>
  </dgm:ptLst>
  <dgm:cxnLst>
    <dgm:cxn modelId="{42F1302C-1497-4964-8FA4-C773CE21B30D}" srcId="{C80C0881-E440-4872-B35F-B3CE8B2D31F0}" destId="{95EDFF4F-8B31-432F-9380-2D626585490C}" srcOrd="1" destOrd="0" parTransId="{B09FAE86-9282-47E3-B801-A99DA4E31C85}" sibTransId="{49F79FA8-5C6F-48EE-A29A-1289861341EF}"/>
    <dgm:cxn modelId="{516DD12C-A727-4587-94A7-4497EE864D90}" type="presOf" srcId="{26227C99-19CA-41C9-BE12-789BEFD597FF}" destId="{9597BD34-BC97-490A-BFE6-F3D466D3E918}" srcOrd="0" destOrd="0" presId="urn:microsoft.com/office/officeart/2005/8/layout/hierarchy1"/>
    <dgm:cxn modelId="{AE10523D-CB54-4016-BE29-1DD42FAF5675}" srcId="{95EDFF4F-8B31-432F-9380-2D626585490C}" destId="{C5AB5765-F006-47E4-B6BA-67C3F1C516ED}" srcOrd="0" destOrd="0" parTransId="{3330A709-7DCF-45FB-BFD7-2B57D782858A}" sibTransId="{88BBFCD5-F5F8-496D-B188-C4262C309C82}"/>
    <dgm:cxn modelId="{0EE5B940-B84C-4039-AFB9-94088ADE4161}" type="presOf" srcId="{61BC2E2A-97D5-4966-B120-AD0069C0C391}" destId="{0F3AA15A-9B20-44F3-B181-C657F0CC9293}" srcOrd="0" destOrd="0" presId="urn:microsoft.com/office/officeart/2005/8/layout/hierarchy1"/>
    <dgm:cxn modelId="{E15BFD6E-4595-437A-9B04-E85522161E9F}" srcId="{C80C0881-E440-4872-B35F-B3CE8B2D31F0}" destId="{38CA39F9-770D-42ED-831C-04D8FE7A3FA1}" srcOrd="0" destOrd="0" parTransId="{EE127A7E-097C-492B-B2DB-D4C7AB4BE23D}" sibTransId="{9BECF3BB-D184-44A8-B0E6-78B69C552D89}"/>
    <dgm:cxn modelId="{C9D0BB7C-E9A3-4E96-A2F0-E472E191C011}" type="presOf" srcId="{3330A709-7DCF-45FB-BFD7-2B57D782858A}" destId="{BE7714A5-4C03-49BA-A3C4-CFE01088C6F6}" srcOrd="0" destOrd="0" presId="urn:microsoft.com/office/officeart/2005/8/layout/hierarchy1"/>
    <dgm:cxn modelId="{84772392-FD44-4776-A7B9-DE6D86F98A94}" type="presOf" srcId="{95EDFF4F-8B31-432F-9380-2D626585490C}" destId="{A1DA7952-B92D-46B8-A88D-21CC483F5DA4}" srcOrd="0" destOrd="0" presId="urn:microsoft.com/office/officeart/2005/8/layout/hierarchy1"/>
    <dgm:cxn modelId="{FAFBA796-7C35-415A-BB6D-950F0E09F7A5}" type="presOf" srcId="{C80C0881-E440-4872-B35F-B3CE8B2D31F0}" destId="{63862B85-C7F4-4B9E-88B8-0190F37CB168}" srcOrd="0" destOrd="0" presId="urn:microsoft.com/office/officeart/2005/8/layout/hierarchy1"/>
    <dgm:cxn modelId="{19226C9F-463E-42CA-AE93-3DBD8E51F593}" type="presOf" srcId="{38CA39F9-770D-42ED-831C-04D8FE7A3FA1}" destId="{D0DB7D8B-2AE7-4C9D-A710-0CFC32DA050F}" srcOrd="0" destOrd="0" presId="urn:microsoft.com/office/officeart/2005/8/layout/hierarchy1"/>
    <dgm:cxn modelId="{5F58DEB2-6DD0-4DD5-8C0F-69027445BE5C}" type="presOf" srcId="{B09FAE86-9282-47E3-B801-A99DA4E31C85}" destId="{40FD6DB9-3F4F-4CA6-B342-AE1434EF3F1D}" srcOrd="0" destOrd="0" presId="urn:microsoft.com/office/officeart/2005/8/layout/hierarchy1"/>
    <dgm:cxn modelId="{9E6DB4CC-322E-4407-984C-A4E17522E79C}" srcId="{95EDFF4F-8B31-432F-9380-2D626585490C}" destId="{26227C99-19CA-41C9-BE12-789BEFD597FF}" srcOrd="1" destOrd="0" parTransId="{61BC2E2A-97D5-4966-B120-AD0069C0C391}" sibTransId="{68415782-A277-47AE-AE9F-B74C0AC40522}"/>
    <dgm:cxn modelId="{67D987D2-2E05-4B59-98F1-FC6C71138974}" type="presOf" srcId="{EE127A7E-097C-492B-B2DB-D4C7AB4BE23D}" destId="{E9289FCF-16A0-4EF9-800F-4BAB56554E4C}" srcOrd="0" destOrd="0" presId="urn:microsoft.com/office/officeart/2005/8/layout/hierarchy1"/>
    <dgm:cxn modelId="{8C93EED6-EF91-4849-9F6A-8EDEAF5C5844}" type="presOf" srcId="{032499D5-861A-4371-96DF-2135E3FDAFC0}" destId="{19B41DB5-A670-4D54-9833-7CDD9E5087CF}" srcOrd="0" destOrd="0" presId="urn:microsoft.com/office/officeart/2005/8/layout/hierarchy1"/>
    <dgm:cxn modelId="{5181ADD8-FAAC-49E1-9C11-9A9BDE094B38}" srcId="{032499D5-861A-4371-96DF-2135E3FDAFC0}" destId="{C80C0881-E440-4872-B35F-B3CE8B2D31F0}" srcOrd="0" destOrd="0" parTransId="{6699EFC0-19F1-490F-B799-C14D50B31726}" sibTransId="{CFDFA748-A3D0-4C53-B986-D2F94F350DFB}"/>
    <dgm:cxn modelId="{0775BFDB-9AC0-41FF-9886-4CA1BE6F1BD1}" type="presOf" srcId="{C5AB5765-F006-47E4-B6BA-67C3F1C516ED}" destId="{684DD489-CBA1-4597-8789-CCE97BCF5CCC}" srcOrd="0" destOrd="0" presId="urn:microsoft.com/office/officeart/2005/8/layout/hierarchy1"/>
    <dgm:cxn modelId="{80871E2D-BCB3-47F3-963D-1F8CE854100B}" type="presParOf" srcId="{19B41DB5-A670-4D54-9833-7CDD9E5087CF}" destId="{F9DB1D5B-3997-492D-B9FF-F2E470F81907}" srcOrd="0" destOrd="0" presId="urn:microsoft.com/office/officeart/2005/8/layout/hierarchy1"/>
    <dgm:cxn modelId="{51430413-C634-47C7-AEEF-443427945ABA}" type="presParOf" srcId="{F9DB1D5B-3997-492D-B9FF-F2E470F81907}" destId="{D5225E11-3E3D-4237-946A-3D43BE78CFBA}" srcOrd="0" destOrd="0" presId="urn:microsoft.com/office/officeart/2005/8/layout/hierarchy1"/>
    <dgm:cxn modelId="{5052DE6D-AF62-4CBE-8DAA-3E6DBEFBB1E6}" type="presParOf" srcId="{D5225E11-3E3D-4237-946A-3D43BE78CFBA}" destId="{E0C5E7DC-8D1E-4313-805D-93E4B3058811}" srcOrd="0" destOrd="0" presId="urn:microsoft.com/office/officeart/2005/8/layout/hierarchy1"/>
    <dgm:cxn modelId="{FB9DAD5A-EC3B-4ED7-BEB5-0B0E2EE717C8}" type="presParOf" srcId="{D5225E11-3E3D-4237-946A-3D43BE78CFBA}" destId="{63862B85-C7F4-4B9E-88B8-0190F37CB168}" srcOrd="1" destOrd="0" presId="urn:microsoft.com/office/officeart/2005/8/layout/hierarchy1"/>
    <dgm:cxn modelId="{D083581F-C4AD-436D-A845-77D035567D44}" type="presParOf" srcId="{F9DB1D5B-3997-492D-B9FF-F2E470F81907}" destId="{E71BBB30-4C21-424B-88E3-9D6279EB01AE}" srcOrd="1" destOrd="0" presId="urn:microsoft.com/office/officeart/2005/8/layout/hierarchy1"/>
    <dgm:cxn modelId="{CB811120-3F48-4C29-A670-AB3DDE3D5005}" type="presParOf" srcId="{E71BBB30-4C21-424B-88E3-9D6279EB01AE}" destId="{E9289FCF-16A0-4EF9-800F-4BAB56554E4C}" srcOrd="0" destOrd="0" presId="urn:microsoft.com/office/officeart/2005/8/layout/hierarchy1"/>
    <dgm:cxn modelId="{ED061B43-98D8-42C4-9BF4-AF2C1662BF32}" type="presParOf" srcId="{E71BBB30-4C21-424B-88E3-9D6279EB01AE}" destId="{E86DB82F-45B4-4B00-B91C-D98D3D47DB0C}" srcOrd="1" destOrd="0" presId="urn:microsoft.com/office/officeart/2005/8/layout/hierarchy1"/>
    <dgm:cxn modelId="{06FA924D-B72B-4062-829C-ADF809BD2AAC}" type="presParOf" srcId="{E86DB82F-45B4-4B00-B91C-D98D3D47DB0C}" destId="{CBDE86D4-33FE-4A21-8445-8B1CD802CADD}" srcOrd="0" destOrd="0" presId="urn:microsoft.com/office/officeart/2005/8/layout/hierarchy1"/>
    <dgm:cxn modelId="{58059B3C-FF24-412C-990A-FA93A17F1864}" type="presParOf" srcId="{CBDE86D4-33FE-4A21-8445-8B1CD802CADD}" destId="{B102B86A-A22D-4A84-81C9-EED0B4634857}" srcOrd="0" destOrd="0" presId="urn:microsoft.com/office/officeart/2005/8/layout/hierarchy1"/>
    <dgm:cxn modelId="{F6AC2E4B-B448-40EA-9F76-52FD14A3D83B}" type="presParOf" srcId="{CBDE86D4-33FE-4A21-8445-8B1CD802CADD}" destId="{D0DB7D8B-2AE7-4C9D-A710-0CFC32DA050F}" srcOrd="1" destOrd="0" presId="urn:microsoft.com/office/officeart/2005/8/layout/hierarchy1"/>
    <dgm:cxn modelId="{1DD62767-F81E-4C30-8407-2165B91B9E3C}" type="presParOf" srcId="{E86DB82F-45B4-4B00-B91C-D98D3D47DB0C}" destId="{50C66117-07A9-4CEB-9C51-63746B83030A}" srcOrd="1" destOrd="0" presId="urn:microsoft.com/office/officeart/2005/8/layout/hierarchy1"/>
    <dgm:cxn modelId="{19C128D9-B69B-403C-A302-62E29FF7C13A}" type="presParOf" srcId="{E71BBB30-4C21-424B-88E3-9D6279EB01AE}" destId="{40FD6DB9-3F4F-4CA6-B342-AE1434EF3F1D}" srcOrd="2" destOrd="0" presId="urn:microsoft.com/office/officeart/2005/8/layout/hierarchy1"/>
    <dgm:cxn modelId="{FB23A921-2627-4323-9053-4495EBEDCCEF}" type="presParOf" srcId="{E71BBB30-4C21-424B-88E3-9D6279EB01AE}" destId="{1013410B-688A-41E3-9727-B60EC88B70E4}" srcOrd="3" destOrd="0" presId="urn:microsoft.com/office/officeart/2005/8/layout/hierarchy1"/>
    <dgm:cxn modelId="{CA184B8F-4364-4B47-B7F6-48658C4EF7F2}" type="presParOf" srcId="{1013410B-688A-41E3-9727-B60EC88B70E4}" destId="{97CB7D14-F560-4102-999A-7807F694AB43}" srcOrd="0" destOrd="0" presId="urn:microsoft.com/office/officeart/2005/8/layout/hierarchy1"/>
    <dgm:cxn modelId="{F237793E-7054-4BA5-AB1C-8186869DE709}" type="presParOf" srcId="{97CB7D14-F560-4102-999A-7807F694AB43}" destId="{E0A15D5E-A7C3-4E33-BE10-F3AB980F871D}" srcOrd="0" destOrd="0" presId="urn:microsoft.com/office/officeart/2005/8/layout/hierarchy1"/>
    <dgm:cxn modelId="{D57755B6-317E-4C66-96AB-0F6DE3098DB5}" type="presParOf" srcId="{97CB7D14-F560-4102-999A-7807F694AB43}" destId="{A1DA7952-B92D-46B8-A88D-21CC483F5DA4}" srcOrd="1" destOrd="0" presId="urn:microsoft.com/office/officeart/2005/8/layout/hierarchy1"/>
    <dgm:cxn modelId="{1CF054EB-641C-4D0A-9160-CF702B40001F}" type="presParOf" srcId="{1013410B-688A-41E3-9727-B60EC88B70E4}" destId="{24C04D1B-BA34-499E-B6AD-DE99B27DCC1E}" srcOrd="1" destOrd="0" presId="urn:microsoft.com/office/officeart/2005/8/layout/hierarchy1"/>
    <dgm:cxn modelId="{944A7A22-2A57-4D26-BFBA-9BFB2510E77E}" type="presParOf" srcId="{24C04D1B-BA34-499E-B6AD-DE99B27DCC1E}" destId="{BE7714A5-4C03-49BA-A3C4-CFE01088C6F6}" srcOrd="0" destOrd="0" presId="urn:microsoft.com/office/officeart/2005/8/layout/hierarchy1"/>
    <dgm:cxn modelId="{DED6757F-9D10-465A-85DF-4C07CAC3AA2F}" type="presParOf" srcId="{24C04D1B-BA34-499E-B6AD-DE99B27DCC1E}" destId="{BBC2E8E7-4444-4079-A29B-57C2910E75C1}" srcOrd="1" destOrd="0" presId="urn:microsoft.com/office/officeart/2005/8/layout/hierarchy1"/>
    <dgm:cxn modelId="{F7EEB355-BE7C-4822-B28D-45427FB9B77F}" type="presParOf" srcId="{BBC2E8E7-4444-4079-A29B-57C2910E75C1}" destId="{2E1EF598-21F4-4743-83E3-06F21D84D364}" srcOrd="0" destOrd="0" presId="urn:microsoft.com/office/officeart/2005/8/layout/hierarchy1"/>
    <dgm:cxn modelId="{A06F7097-4E22-465D-8B61-E37C23D30C3F}" type="presParOf" srcId="{2E1EF598-21F4-4743-83E3-06F21D84D364}" destId="{EEB043C1-988A-443B-9882-5859FA1987D8}" srcOrd="0" destOrd="0" presId="urn:microsoft.com/office/officeart/2005/8/layout/hierarchy1"/>
    <dgm:cxn modelId="{FE5E06B5-4915-4D35-AAC4-89AC58204857}" type="presParOf" srcId="{2E1EF598-21F4-4743-83E3-06F21D84D364}" destId="{684DD489-CBA1-4597-8789-CCE97BCF5CCC}" srcOrd="1" destOrd="0" presId="urn:microsoft.com/office/officeart/2005/8/layout/hierarchy1"/>
    <dgm:cxn modelId="{D53C7238-8846-409D-A783-DBC5D3305FBA}" type="presParOf" srcId="{BBC2E8E7-4444-4079-A29B-57C2910E75C1}" destId="{5EC4B741-74D3-4575-964A-2C33A490D598}" srcOrd="1" destOrd="0" presId="urn:microsoft.com/office/officeart/2005/8/layout/hierarchy1"/>
    <dgm:cxn modelId="{DFD4421A-C6EB-4D57-A490-63551041E54B}" type="presParOf" srcId="{24C04D1B-BA34-499E-B6AD-DE99B27DCC1E}" destId="{0F3AA15A-9B20-44F3-B181-C657F0CC9293}" srcOrd="2" destOrd="0" presId="urn:microsoft.com/office/officeart/2005/8/layout/hierarchy1"/>
    <dgm:cxn modelId="{FDC1BF48-FD75-4D48-A007-E3BE7DDB3629}" type="presParOf" srcId="{24C04D1B-BA34-499E-B6AD-DE99B27DCC1E}" destId="{BD917FD6-19F1-4FA5-A3E8-26918E305966}" srcOrd="3" destOrd="0" presId="urn:microsoft.com/office/officeart/2005/8/layout/hierarchy1"/>
    <dgm:cxn modelId="{559DE21D-F29A-4B78-AAB5-41C64CB7E0B8}" type="presParOf" srcId="{BD917FD6-19F1-4FA5-A3E8-26918E305966}" destId="{EEFB6B6D-8FEB-42EB-A588-CF196C3CBCD3}" srcOrd="0" destOrd="0" presId="urn:microsoft.com/office/officeart/2005/8/layout/hierarchy1"/>
    <dgm:cxn modelId="{155BDAEF-B7B6-4836-9892-018FCC1D9687}" type="presParOf" srcId="{EEFB6B6D-8FEB-42EB-A588-CF196C3CBCD3}" destId="{35F05F4E-B9DF-4F00-B8D8-E89BB3E8D57B}" srcOrd="0" destOrd="0" presId="urn:microsoft.com/office/officeart/2005/8/layout/hierarchy1"/>
    <dgm:cxn modelId="{8F387666-1E29-4C18-9C9D-B1DC61B23B37}" type="presParOf" srcId="{EEFB6B6D-8FEB-42EB-A588-CF196C3CBCD3}" destId="{9597BD34-BC97-490A-BFE6-F3D466D3E918}" srcOrd="1" destOrd="0" presId="urn:microsoft.com/office/officeart/2005/8/layout/hierarchy1"/>
    <dgm:cxn modelId="{9C1D2824-3EDB-4232-A7FF-5AA5EB9EB7C1}" type="presParOf" srcId="{BD917FD6-19F1-4FA5-A3E8-26918E305966}" destId="{CB0474F1-EFCA-4CBB-99E3-74CFACDA91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AA15A-9B20-44F3-B181-C657F0CC9293}">
      <dsp:nvSpPr>
        <dsp:cNvPr id="0" name=""/>
        <dsp:cNvSpPr/>
      </dsp:nvSpPr>
      <dsp:spPr>
        <a:xfrm>
          <a:off x="3608823" y="2502569"/>
          <a:ext cx="978812" cy="465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46"/>
              </a:lnTo>
              <a:lnTo>
                <a:pt x="978812" y="317446"/>
              </a:lnTo>
              <a:lnTo>
                <a:pt x="978812" y="46582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714A5-4C03-49BA-A3C4-CFE01088C6F6}">
      <dsp:nvSpPr>
        <dsp:cNvPr id="0" name=""/>
        <dsp:cNvSpPr/>
      </dsp:nvSpPr>
      <dsp:spPr>
        <a:xfrm>
          <a:off x="2630011" y="2502569"/>
          <a:ext cx="978812" cy="465825"/>
        </a:xfrm>
        <a:custGeom>
          <a:avLst/>
          <a:gdLst/>
          <a:ahLst/>
          <a:cxnLst/>
          <a:rect l="0" t="0" r="0" b="0"/>
          <a:pathLst>
            <a:path>
              <a:moveTo>
                <a:pt x="978812" y="0"/>
              </a:moveTo>
              <a:lnTo>
                <a:pt x="978812" y="317446"/>
              </a:lnTo>
              <a:lnTo>
                <a:pt x="0" y="317446"/>
              </a:lnTo>
              <a:lnTo>
                <a:pt x="0" y="46582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D6DB9-3F4F-4CA6-B342-AE1434EF3F1D}">
      <dsp:nvSpPr>
        <dsp:cNvPr id="0" name=""/>
        <dsp:cNvSpPr/>
      </dsp:nvSpPr>
      <dsp:spPr>
        <a:xfrm>
          <a:off x="2630011" y="1019668"/>
          <a:ext cx="978812" cy="465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46"/>
              </a:lnTo>
              <a:lnTo>
                <a:pt x="978812" y="317446"/>
              </a:lnTo>
              <a:lnTo>
                <a:pt x="978812" y="46582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89FCF-16A0-4EF9-800F-4BAB56554E4C}">
      <dsp:nvSpPr>
        <dsp:cNvPr id="0" name=""/>
        <dsp:cNvSpPr/>
      </dsp:nvSpPr>
      <dsp:spPr>
        <a:xfrm>
          <a:off x="1651198" y="1019668"/>
          <a:ext cx="978812" cy="465825"/>
        </a:xfrm>
        <a:custGeom>
          <a:avLst/>
          <a:gdLst/>
          <a:ahLst/>
          <a:cxnLst/>
          <a:rect l="0" t="0" r="0" b="0"/>
          <a:pathLst>
            <a:path>
              <a:moveTo>
                <a:pt x="978812" y="0"/>
              </a:moveTo>
              <a:lnTo>
                <a:pt x="978812" y="317446"/>
              </a:lnTo>
              <a:lnTo>
                <a:pt x="0" y="317446"/>
              </a:lnTo>
              <a:lnTo>
                <a:pt x="0" y="46582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5E7DC-8D1E-4313-805D-93E4B3058811}">
      <dsp:nvSpPr>
        <dsp:cNvPr id="0" name=""/>
        <dsp:cNvSpPr/>
      </dsp:nvSpPr>
      <dsp:spPr>
        <a:xfrm>
          <a:off x="1829164" y="2593"/>
          <a:ext cx="1601693" cy="101707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62B85-C7F4-4B9E-88B8-0190F37CB168}">
      <dsp:nvSpPr>
        <dsp:cNvPr id="0" name=""/>
        <dsp:cNvSpPr/>
      </dsp:nvSpPr>
      <dsp:spPr>
        <a:xfrm>
          <a:off x="2007130" y="171660"/>
          <a:ext cx="1601693" cy="101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2"/>
              </a:solidFill>
            </a:rPr>
            <a:t>73 </a:t>
          </a:r>
          <a:r>
            <a:rPr lang="en-GB" sz="1200" kern="1200">
              <a:solidFill>
                <a:schemeClr val="tx2"/>
              </a:solidFill>
            </a:rPr>
            <a:t>Total fields in DDM</a:t>
          </a:r>
        </a:p>
      </dsp:txBody>
      <dsp:txXfrm>
        <a:off x="2036919" y="201449"/>
        <a:ext cx="1542115" cy="957497"/>
      </dsp:txXfrm>
    </dsp:sp>
    <dsp:sp modelId="{B102B86A-A22D-4A84-81C9-EED0B4634857}">
      <dsp:nvSpPr>
        <dsp:cNvPr id="0" name=""/>
        <dsp:cNvSpPr/>
      </dsp:nvSpPr>
      <dsp:spPr>
        <a:xfrm>
          <a:off x="850351" y="1485494"/>
          <a:ext cx="1601693" cy="101707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B7D8B-2AE7-4C9D-A710-0CFC32DA050F}">
      <dsp:nvSpPr>
        <dsp:cNvPr id="0" name=""/>
        <dsp:cNvSpPr/>
      </dsp:nvSpPr>
      <dsp:spPr>
        <a:xfrm>
          <a:off x="1028317" y="1654562"/>
          <a:ext cx="1601693" cy="101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2"/>
              </a:solidFill>
            </a:rPr>
            <a:t>50</a:t>
          </a:r>
          <a:r>
            <a:rPr lang="en-GB" sz="1200" kern="1200">
              <a:solidFill>
                <a:schemeClr val="tx2"/>
              </a:solidFill>
            </a:rPr>
            <a:t> Fields automatically populated via API </a:t>
          </a:r>
        </a:p>
      </dsp:txBody>
      <dsp:txXfrm>
        <a:off x="1058106" y="1684351"/>
        <a:ext cx="1542115" cy="957497"/>
      </dsp:txXfrm>
    </dsp:sp>
    <dsp:sp modelId="{E0A15D5E-A7C3-4E33-BE10-F3AB980F871D}">
      <dsp:nvSpPr>
        <dsp:cNvPr id="0" name=""/>
        <dsp:cNvSpPr/>
      </dsp:nvSpPr>
      <dsp:spPr>
        <a:xfrm>
          <a:off x="2807977" y="1485494"/>
          <a:ext cx="1601693" cy="101707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A7952-B92D-46B8-A88D-21CC483F5DA4}">
      <dsp:nvSpPr>
        <dsp:cNvPr id="0" name=""/>
        <dsp:cNvSpPr/>
      </dsp:nvSpPr>
      <dsp:spPr>
        <a:xfrm>
          <a:off x="2985943" y="1654562"/>
          <a:ext cx="1601693" cy="101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2"/>
              </a:solidFill>
            </a:rPr>
            <a:t>23</a:t>
          </a:r>
          <a:r>
            <a:rPr lang="en-GB" sz="1200" kern="1200">
              <a:solidFill>
                <a:schemeClr val="tx2"/>
              </a:solidFill>
            </a:rPr>
            <a:t> Fields need manual input</a:t>
          </a:r>
        </a:p>
      </dsp:txBody>
      <dsp:txXfrm>
        <a:off x="3015732" y="1684351"/>
        <a:ext cx="1542115" cy="957497"/>
      </dsp:txXfrm>
    </dsp:sp>
    <dsp:sp modelId="{EEB043C1-988A-443B-9882-5859FA1987D8}">
      <dsp:nvSpPr>
        <dsp:cNvPr id="0" name=""/>
        <dsp:cNvSpPr/>
      </dsp:nvSpPr>
      <dsp:spPr>
        <a:xfrm>
          <a:off x="1829164" y="2968395"/>
          <a:ext cx="1601693" cy="101707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4DD489-CBA1-4597-8789-CCE97BCF5CCC}">
      <dsp:nvSpPr>
        <dsp:cNvPr id="0" name=""/>
        <dsp:cNvSpPr/>
      </dsp:nvSpPr>
      <dsp:spPr>
        <a:xfrm>
          <a:off x="2007130" y="3137463"/>
          <a:ext cx="1601693" cy="101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2"/>
              </a:solidFill>
            </a:rPr>
            <a:t>13</a:t>
          </a:r>
          <a:r>
            <a:rPr lang="en-GB" sz="1200" kern="1200">
              <a:solidFill>
                <a:schemeClr val="tx2"/>
              </a:solidFill>
            </a:rPr>
            <a:t> Mandatory, in which 12 are for reporting channels</a:t>
          </a:r>
        </a:p>
      </dsp:txBody>
      <dsp:txXfrm>
        <a:off x="2036919" y="3167252"/>
        <a:ext cx="1542115" cy="957497"/>
      </dsp:txXfrm>
    </dsp:sp>
    <dsp:sp modelId="{35F05F4E-B9DF-4F00-B8D8-E89BB3E8D57B}">
      <dsp:nvSpPr>
        <dsp:cNvPr id="0" name=""/>
        <dsp:cNvSpPr/>
      </dsp:nvSpPr>
      <dsp:spPr>
        <a:xfrm>
          <a:off x="3786789" y="2968395"/>
          <a:ext cx="1601693" cy="1017075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97BD34-BC97-490A-BFE6-F3D466D3E918}">
      <dsp:nvSpPr>
        <dsp:cNvPr id="0" name=""/>
        <dsp:cNvSpPr/>
      </dsp:nvSpPr>
      <dsp:spPr>
        <a:xfrm>
          <a:off x="3964755" y="3137463"/>
          <a:ext cx="1601693" cy="101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solidFill>
                <a:schemeClr val="tx2"/>
              </a:solidFill>
            </a:rPr>
            <a:t>10</a:t>
          </a:r>
          <a:r>
            <a:rPr lang="en-GB" sz="1200" kern="1200">
              <a:solidFill>
                <a:schemeClr val="tx2"/>
              </a:solidFill>
            </a:rPr>
            <a:t> Optional</a:t>
          </a:r>
        </a:p>
      </dsp:txBody>
      <dsp:txXfrm>
        <a:off x="3994544" y="3167252"/>
        <a:ext cx="1542115" cy="957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A8717-4479-4BD6-B79E-74049997A917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77F8A-8752-49E0-8255-B2D1E4EF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Jamie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96899-CAEB-4C52-99D1-FB35F442BF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Susy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96899-CAEB-4C52-99D1-FB35F442BF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37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Susy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96899-CAEB-4C52-99D1-FB35F442BF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56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Susy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96899-CAEB-4C52-99D1-FB35F442BF1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2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F9FE1-3380-423F-BD9B-8D5684A895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81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0843C6-6F10-6442-A5AE-131566619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674" y="4383313"/>
            <a:ext cx="11223625" cy="1913505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5400" spc="-3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D6086-7FCA-4F9C-920F-315640FBFFBA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" y="0"/>
            <a:ext cx="134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65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AB76-2BC5-D249-AB09-0F8B8326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871538"/>
            <a:ext cx="11223625" cy="1419768"/>
          </a:xfrm>
        </p:spPr>
        <p:txBody>
          <a:bodyPr lIns="0" tIns="0" rIns="0" bIns="0" anchor="t" anchorCtr="0">
            <a:normAutofit/>
          </a:bodyPr>
          <a:lstStyle>
            <a:lvl1pPr>
              <a:defRPr sz="4800" spc="-1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2576944"/>
            <a:ext cx="5272424" cy="3730205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270000" indent="-270000">
              <a:spcBef>
                <a:spcPts val="600"/>
              </a:spcBef>
              <a:buFont typeface="System Font Regular"/>
              <a:buChar char="—"/>
              <a:tabLst/>
              <a:defRPr sz="1600"/>
            </a:lvl2pPr>
            <a:lvl3pPr marL="270000" indent="-270000">
              <a:spcBef>
                <a:spcPts val="600"/>
              </a:spcBef>
              <a:buFont typeface="+mj-lt"/>
              <a:buAutoNum type="arabicPeriod"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2BB49C6-77A6-8D4A-A855-EB24B72935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67438" y="2291307"/>
            <a:ext cx="5630862" cy="4015842"/>
          </a:xfrm>
          <a:solidFill>
            <a:srgbClr val="E9F8FB"/>
          </a:solidFill>
        </p:spPr>
        <p:txBody>
          <a:bodyPr lIns="324000" tIns="251999" rIns="324000" bIns="251999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270000" indent="-270000">
              <a:spcBef>
                <a:spcPts val="600"/>
              </a:spcBef>
              <a:buFont typeface="System Font Regular"/>
              <a:buChar char="—"/>
              <a:tabLst/>
              <a:defRPr sz="1600"/>
            </a:lvl2pPr>
            <a:lvl3pPr marL="270000" indent="-270000">
              <a:spcBef>
                <a:spcPts val="600"/>
              </a:spcBef>
              <a:buFont typeface="+mj-lt"/>
              <a:buAutoNum type="arabicPeriod"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orient="horz" pos="16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AB76-2BC5-D249-AB09-0F8B8326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871538"/>
            <a:ext cx="11223625" cy="1419768"/>
          </a:xfrm>
        </p:spPr>
        <p:txBody>
          <a:bodyPr lIns="0" tIns="0" rIns="0" bIns="0" anchor="t" anchorCtr="0">
            <a:normAutofit/>
          </a:bodyPr>
          <a:lstStyle>
            <a:lvl1pPr>
              <a:defRPr sz="4800" spc="-1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9A6005A-1A48-9848-ACA5-79E188C1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4" y="3700456"/>
            <a:ext cx="1584325" cy="2592399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0" indent="0">
              <a:spcBef>
                <a:spcPts val="600"/>
              </a:spcBef>
              <a:buFont typeface="System Font Regular"/>
              <a:buNone/>
              <a:tabLst/>
              <a:defRPr sz="11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C9FE3-7340-714B-A8E0-EC6609DC75F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02534" y="3700456"/>
            <a:ext cx="1584325" cy="2592399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0" indent="0">
              <a:spcBef>
                <a:spcPts val="600"/>
              </a:spcBef>
              <a:buFont typeface="System Font Regular"/>
              <a:buNone/>
              <a:tabLst/>
              <a:defRPr sz="11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69DECF7-84C1-3D4A-A5CC-AA1D68EB78E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30394" y="3700456"/>
            <a:ext cx="1584325" cy="2592399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0" indent="0">
              <a:spcBef>
                <a:spcPts val="600"/>
              </a:spcBef>
              <a:buFont typeface="System Font Regular"/>
              <a:buNone/>
              <a:tabLst/>
              <a:defRPr sz="11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59A8334-3FAD-374F-A2B4-4F8E95BC245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58254" y="3700456"/>
            <a:ext cx="1584325" cy="2592399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0" indent="0">
              <a:spcBef>
                <a:spcPts val="600"/>
              </a:spcBef>
              <a:buFont typeface="System Font Regular"/>
              <a:buNone/>
              <a:tabLst/>
              <a:defRPr sz="11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7E43962-8FA8-CB49-A342-955AFE841B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86114" y="3700456"/>
            <a:ext cx="1584325" cy="2592399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0" indent="0">
              <a:spcBef>
                <a:spcPts val="600"/>
              </a:spcBef>
              <a:buFont typeface="System Font Regular"/>
              <a:buNone/>
              <a:tabLst/>
              <a:defRPr sz="11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539AF50-3530-1945-9937-93CA6277EB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213974" y="3700456"/>
            <a:ext cx="1584325" cy="2592399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0" indent="0">
              <a:spcBef>
                <a:spcPts val="600"/>
              </a:spcBef>
              <a:buFont typeface="System Font Regular"/>
              <a:buNone/>
              <a:tabLst/>
              <a:defRPr sz="110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1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5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6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681AE6-0D3F-D04A-BD1D-0602B87D7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6AB76-2BC5-D249-AB09-0F8B8326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551885"/>
            <a:ext cx="4827587" cy="3483048"/>
          </a:xfrm>
        </p:spPr>
        <p:txBody>
          <a:bodyPr lIns="0" tIns="0" rIns="0" bIns="0" anchor="t">
            <a:normAutofit/>
          </a:bodyPr>
          <a:lstStyle>
            <a:lvl1pPr>
              <a:lnSpc>
                <a:spcPts val="6400"/>
              </a:lnSpc>
              <a:defRPr sz="7500" spc="-3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845" y="1490232"/>
            <a:ext cx="2708739" cy="4930807"/>
          </a:xfrm>
          <a:noFill/>
        </p:spPr>
        <p:txBody>
          <a:bodyPr lIns="0" tIns="0" rIns="0" bIns="0"/>
          <a:lstStyle>
            <a:lvl1pPr marL="9525" indent="0">
              <a:buNone/>
              <a:tabLst/>
              <a:defRPr sz="1400">
                <a:solidFill>
                  <a:schemeClr val="bg1"/>
                </a:solidFill>
              </a:defRPr>
            </a:lvl1pPr>
            <a:lvl2pPr marL="9525" indent="0">
              <a:buNone/>
              <a:tabLst/>
              <a:defRPr sz="4400" b="1" spc="-100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2000"/>
              </a:spcAft>
              <a:buNone/>
              <a:tabLst/>
              <a:defRPr sz="1400">
                <a:solidFill>
                  <a:schemeClr val="bg1"/>
                </a:solidFill>
              </a:defRPr>
            </a:lvl3pPr>
            <a:lvl4pPr marL="9525" indent="0">
              <a:buNone/>
              <a:tabLst/>
              <a:defRPr sz="1600">
                <a:solidFill>
                  <a:schemeClr val="bg1"/>
                </a:solidFill>
              </a:defRPr>
            </a:lvl4pPr>
            <a:lvl5pPr marL="9525" indent="0"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0ED7DF-FB90-DE47-9128-B05C626D31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59506" y="1490232"/>
            <a:ext cx="2708739" cy="4930807"/>
          </a:xfrm>
          <a:noFill/>
        </p:spPr>
        <p:txBody>
          <a:bodyPr lIns="0" tIns="0" rIns="0" bIns="0"/>
          <a:lstStyle>
            <a:lvl1pPr marL="9525" indent="0">
              <a:buNone/>
              <a:tabLst/>
              <a:defRPr sz="1400">
                <a:solidFill>
                  <a:schemeClr val="bg1"/>
                </a:solidFill>
              </a:defRPr>
            </a:lvl1pPr>
            <a:lvl2pPr marL="9525" indent="0">
              <a:buNone/>
              <a:tabLst/>
              <a:defRPr sz="4400" b="1" spc="-100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2000"/>
              </a:spcAft>
              <a:buNone/>
              <a:tabLst/>
              <a:defRPr sz="1400">
                <a:solidFill>
                  <a:schemeClr val="bg1"/>
                </a:solidFill>
              </a:defRPr>
            </a:lvl3pPr>
            <a:lvl4pPr marL="9525" indent="0">
              <a:buNone/>
              <a:tabLst/>
              <a:defRPr sz="1600">
                <a:solidFill>
                  <a:schemeClr val="bg1"/>
                </a:solidFill>
              </a:defRPr>
            </a:lvl4pPr>
            <a:lvl5pPr marL="9525" indent="0">
              <a:buNone/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4394-2064-FB44-BD8B-F6F988E1F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675" y="-17101"/>
            <a:ext cx="919538" cy="45720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D79E9D9A-9C10-E54F-98D5-9BA1274E3ADE}"/>
              </a:ext>
            </a:extLst>
          </p:cNvPr>
          <p:cNvSpPr txBox="1"/>
          <p:nvPr userDrawn="1"/>
        </p:nvSpPr>
        <p:spPr>
          <a:xfrm>
            <a:off x="9721472" y="6421039"/>
            <a:ext cx="1727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900" b="1" spc="-10">
                <a:solidFill>
                  <a:schemeClr val="bg1"/>
                </a:solidFill>
                <a:latin typeface="Arial"/>
                <a:cs typeface="Arial"/>
              </a:rPr>
              <a:t>Lloyd’s Annual Results 2019</a:t>
            </a:r>
            <a:endParaRPr lang="en-GB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C776DAA-4768-1F4C-979B-FFDD6FAE5209}"/>
              </a:ext>
            </a:extLst>
          </p:cNvPr>
          <p:cNvSpPr txBox="1"/>
          <p:nvPr userDrawn="1"/>
        </p:nvSpPr>
        <p:spPr>
          <a:xfrm>
            <a:off x="574675" y="6421039"/>
            <a:ext cx="5873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solidFill>
                  <a:schemeClr val="bg1"/>
                </a:solidFill>
                <a:latin typeface="Arial"/>
                <a:cs typeface="Arial"/>
              </a:rPr>
              <a:t>© Lloyd’s</a:t>
            </a:r>
            <a:endParaRPr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9D145A63-AEA3-8849-98A7-21DF04DA8D88}"/>
              </a:ext>
            </a:extLst>
          </p:cNvPr>
          <p:cNvSpPr txBox="1"/>
          <p:nvPr userDrawn="1"/>
        </p:nvSpPr>
        <p:spPr>
          <a:xfrm>
            <a:off x="11410900" y="6421039"/>
            <a:ext cx="3926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fld id="{6186257D-3604-0F40-9AF2-2E31E8EFDAF4}" type="slidenum">
              <a:rPr lang="en-GB" sz="900" b="1" smtClean="0">
                <a:solidFill>
                  <a:schemeClr val="bg1"/>
                </a:solidFill>
                <a:latin typeface="Arial"/>
                <a:cs typeface="Arial"/>
              </a:rPr>
              <a:pPr marL="12700" algn="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9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69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681AE6-0D3F-D04A-BD1D-0602B87D7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6AB76-2BC5-D249-AB09-0F8B8326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551885"/>
            <a:ext cx="4827587" cy="3483048"/>
          </a:xfrm>
        </p:spPr>
        <p:txBody>
          <a:bodyPr lIns="0" tIns="0" rIns="0" bIns="0" anchor="t">
            <a:normAutofit/>
          </a:bodyPr>
          <a:lstStyle>
            <a:lvl1pPr>
              <a:lnSpc>
                <a:spcPts val="6400"/>
              </a:lnSpc>
              <a:defRPr sz="7500" spc="-3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801" y="1433080"/>
            <a:ext cx="5380362" cy="4930807"/>
          </a:xfrm>
          <a:noFill/>
        </p:spPr>
        <p:txBody>
          <a:bodyPr lIns="0" tIns="0" rIns="0" bIns="0">
            <a:normAutofit/>
          </a:bodyPr>
          <a:lstStyle>
            <a:lvl1pPr marL="0" indent="0">
              <a:spcBef>
                <a:spcPts val="2500"/>
              </a:spcBef>
              <a:buNone/>
              <a:tabLst/>
              <a:defRPr sz="3000" b="1">
                <a:solidFill>
                  <a:schemeClr val="bg1"/>
                </a:solidFill>
              </a:defRPr>
            </a:lvl1pPr>
            <a:lvl2pPr marL="270000" indent="-270000">
              <a:spcAft>
                <a:spcPts val="0"/>
              </a:spcAft>
              <a:buFont typeface="System Font Regular"/>
              <a:buChar char="—"/>
              <a:tabLst/>
              <a:defRPr sz="1600" b="0" spc="0" baseline="0">
                <a:solidFill>
                  <a:schemeClr val="bg1"/>
                </a:solidFill>
              </a:defRPr>
            </a:lvl2pPr>
            <a:lvl3pPr marL="266700" indent="-257175">
              <a:spcBef>
                <a:spcPts val="0"/>
              </a:spcBef>
              <a:spcAft>
                <a:spcPts val="0"/>
              </a:spcAft>
              <a:buFont typeface="System Font Regular"/>
              <a:buChar char="—"/>
              <a:tabLst/>
              <a:defRPr sz="1600" b="0" baseline="0">
                <a:solidFill>
                  <a:schemeClr val="bg1"/>
                </a:solidFill>
              </a:defRPr>
            </a:lvl3pPr>
            <a:lvl4pPr marL="266700" indent="-257175">
              <a:buFont typeface="System Font Regular"/>
              <a:buChar char="—"/>
              <a:tabLst/>
              <a:defRPr sz="1600" b="0" baseline="0">
                <a:solidFill>
                  <a:schemeClr val="bg1"/>
                </a:solidFill>
              </a:defRPr>
            </a:lvl4pPr>
            <a:lvl5pPr marL="266700" indent="-257175">
              <a:buFont typeface="System Font Regular"/>
              <a:buChar char="—"/>
              <a:tabLst/>
              <a:defRPr sz="16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348ED8-E20A-634A-9E78-A6C1F0ED2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675" y="-17101"/>
            <a:ext cx="919538" cy="45720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7FFC805A-9869-AB44-BBBC-A530EA3BEEF5}"/>
              </a:ext>
            </a:extLst>
          </p:cNvPr>
          <p:cNvSpPr txBox="1"/>
          <p:nvPr userDrawn="1"/>
        </p:nvSpPr>
        <p:spPr>
          <a:xfrm>
            <a:off x="9721472" y="6421039"/>
            <a:ext cx="1727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900" b="1" spc="-10">
                <a:solidFill>
                  <a:schemeClr val="bg1"/>
                </a:solidFill>
                <a:latin typeface="Arial"/>
                <a:cs typeface="Arial"/>
              </a:rPr>
              <a:t>Lloyd’s Annual Results 2019</a:t>
            </a:r>
            <a:endParaRPr lang="en-GB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2646F78C-1F17-DE49-A327-2628E6EA9A25}"/>
              </a:ext>
            </a:extLst>
          </p:cNvPr>
          <p:cNvSpPr txBox="1"/>
          <p:nvPr userDrawn="1"/>
        </p:nvSpPr>
        <p:spPr>
          <a:xfrm>
            <a:off x="574675" y="6421039"/>
            <a:ext cx="5873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solidFill>
                  <a:schemeClr val="bg1"/>
                </a:solidFill>
                <a:latin typeface="Arial"/>
                <a:cs typeface="Arial"/>
              </a:rPr>
              <a:t>© Lloyd’s</a:t>
            </a:r>
            <a:endParaRPr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8D23931C-11E7-6243-8638-E30DE9AB7E8A}"/>
              </a:ext>
            </a:extLst>
          </p:cNvPr>
          <p:cNvSpPr txBox="1"/>
          <p:nvPr userDrawn="1"/>
        </p:nvSpPr>
        <p:spPr>
          <a:xfrm>
            <a:off x="11410900" y="6421039"/>
            <a:ext cx="3926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fld id="{6186257D-3604-0F40-9AF2-2E31E8EFDAF4}" type="slidenum">
              <a:rPr lang="en-GB" sz="900" b="1" smtClean="0">
                <a:solidFill>
                  <a:schemeClr val="bg1"/>
                </a:solidFill>
                <a:latin typeface="Arial"/>
                <a:cs typeface="Arial"/>
              </a:rPr>
              <a:pPr marL="12700" algn="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9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1050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681AE6-0D3F-D04A-BD1D-0602B87D7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DC5877-FBBA-B64F-A80E-5CE63A204075}"/>
              </a:ext>
            </a:extLst>
          </p:cNvPr>
          <p:cNvSpPr/>
          <p:nvPr userDrawn="1"/>
        </p:nvSpPr>
        <p:spPr>
          <a:xfrm>
            <a:off x="3588709" y="844062"/>
            <a:ext cx="5218448" cy="5218448"/>
          </a:xfrm>
          <a:prstGeom prst="ellipse">
            <a:avLst/>
          </a:prstGeom>
          <a:solidFill>
            <a:srgbClr val="005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6AB76-2BC5-D249-AB09-0F8B8326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551885"/>
            <a:ext cx="4827587" cy="3483048"/>
          </a:xfrm>
        </p:spPr>
        <p:txBody>
          <a:bodyPr lIns="0" tIns="0" rIns="0" bIns="0" anchor="t">
            <a:normAutofit/>
          </a:bodyPr>
          <a:lstStyle>
            <a:lvl1pPr>
              <a:lnSpc>
                <a:spcPts val="6400"/>
              </a:lnSpc>
              <a:defRPr sz="7500" spc="-3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801" y="1433080"/>
            <a:ext cx="5380362" cy="4930807"/>
          </a:xfrm>
          <a:noFill/>
        </p:spPr>
        <p:txBody>
          <a:bodyPr lIns="0" tIns="0" rIns="0" bIns="0">
            <a:normAutofit/>
          </a:bodyPr>
          <a:lstStyle>
            <a:lvl1pPr marL="0" indent="0">
              <a:spcBef>
                <a:spcPts val="2500"/>
              </a:spcBef>
              <a:buNone/>
              <a:tabLst/>
              <a:defRPr sz="3200" b="1">
                <a:solidFill>
                  <a:schemeClr val="bg1"/>
                </a:solidFill>
              </a:defRPr>
            </a:lvl1pPr>
            <a:lvl2pPr marL="270000" indent="-270000">
              <a:spcAft>
                <a:spcPts val="0"/>
              </a:spcAft>
              <a:buFont typeface="System Font Regular"/>
              <a:buChar char="—"/>
              <a:tabLst/>
              <a:defRPr sz="1600" b="0" spc="0" baseline="0">
                <a:solidFill>
                  <a:schemeClr val="bg1"/>
                </a:solidFill>
              </a:defRPr>
            </a:lvl2pPr>
            <a:lvl3pPr marL="266700" indent="-257175">
              <a:spcBef>
                <a:spcPts val="0"/>
              </a:spcBef>
              <a:spcAft>
                <a:spcPts val="0"/>
              </a:spcAft>
              <a:buFont typeface="System Font Regular"/>
              <a:buChar char="—"/>
              <a:tabLst/>
              <a:defRPr sz="1600" b="0" baseline="0">
                <a:solidFill>
                  <a:schemeClr val="bg1"/>
                </a:solidFill>
              </a:defRPr>
            </a:lvl3pPr>
            <a:lvl4pPr marL="266700" indent="-257175">
              <a:buFont typeface="System Font Regular"/>
              <a:buChar char="—"/>
              <a:tabLst/>
              <a:defRPr sz="1600" b="0" baseline="0">
                <a:solidFill>
                  <a:schemeClr val="bg1"/>
                </a:solidFill>
              </a:defRPr>
            </a:lvl4pPr>
            <a:lvl5pPr marL="266700" indent="-257175">
              <a:buFont typeface="System Font Regular"/>
              <a:buChar char="—"/>
              <a:tabLst/>
              <a:defRPr sz="16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D759DE-F3DE-8848-A08C-8CF95116A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675" y="-17101"/>
            <a:ext cx="919538" cy="45720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4FF97F82-B9A4-1A4A-A60F-10415B20BF51}"/>
              </a:ext>
            </a:extLst>
          </p:cNvPr>
          <p:cNvSpPr txBox="1"/>
          <p:nvPr userDrawn="1"/>
        </p:nvSpPr>
        <p:spPr>
          <a:xfrm>
            <a:off x="9721472" y="6421039"/>
            <a:ext cx="1727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900" b="1" spc="-10">
                <a:solidFill>
                  <a:schemeClr val="bg1"/>
                </a:solidFill>
                <a:latin typeface="Arial"/>
                <a:cs typeface="Arial"/>
              </a:rPr>
              <a:t>Lloyd’s Annual Results 2019</a:t>
            </a:r>
            <a:endParaRPr lang="en-GB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0B16EFA-0654-BC44-AAE6-D1EA6880745F}"/>
              </a:ext>
            </a:extLst>
          </p:cNvPr>
          <p:cNvSpPr txBox="1"/>
          <p:nvPr userDrawn="1"/>
        </p:nvSpPr>
        <p:spPr>
          <a:xfrm>
            <a:off x="574675" y="6421039"/>
            <a:ext cx="5873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solidFill>
                  <a:schemeClr val="bg1"/>
                </a:solidFill>
                <a:latin typeface="Arial"/>
                <a:cs typeface="Arial"/>
              </a:rPr>
              <a:t>© Lloyd’s</a:t>
            </a:r>
            <a:endParaRPr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36F24827-AA5A-5544-AE0E-D4A75D0BEB7D}"/>
              </a:ext>
            </a:extLst>
          </p:cNvPr>
          <p:cNvSpPr txBox="1"/>
          <p:nvPr userDrawn="1"/>
        </p:nvSpPr>
        <p:spPr>
          <a:xfrm>
            <a:off x="11410900" y="6421039"/>
            <a:ext cx="3926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fld id="{6186257D-3604-0F40-9AF2-2E31E8EFDAF4}" type="slidenum">
              <a:rPr lang="en-GB" sz="900" b="1" smtClean="0">
                <a:solidFill>
                  <a:schemeClr val="bg1"/>
                </a:solidFill>
                <a:latin typeface="Arial"/>
                <a:cs typeface="Arial"/>
              </a:rPr>
              <a:pPr marL="12700" algn="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9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00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681AE6-0D3F-D04A-BD1D-0602B87D7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6" y="1454726"/>
            <a:ext cx="8236816" cy="4966313"/>
          </a:xfrm>
          <a:noFill/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/>
              <a:defRPr sz="4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4400" b="1" spc="-100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 sz="4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 sz="4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B63688-F1F8-1C4A-9632-C9559CB67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675" y="-17101"/>
            <a:ext cx="919538" cy="457200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99E30EE5-6A82-3E4E-B697-72B30A4640CF}"/>
              </a:ext>
            </a:extLst>
          </p:cNvPr>
          <p:cNvSpPr txBox="1"/>
          <p:nvPr userDrawn="1"/>
        </p:nvSpPr>
        <p:spPr>
          <a:xfrm>
            <a:off x="9721472" y="6421039"/>
            <a:ext cx="1727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900" b="1" spc="-10">
                <a:solidFill>
                  <a:schemeClr val="bg1"/>
                </a:solidFill>
                <a:latin typeface="Arial"/>
                <a:cs typeface="Arial"/>
              </a:rPr>
              <a:t>Lloyd’s Annual Results 2019</a:t>
            </a:r>
            <a:endParaRPr lang="en-GB"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5F2CA886-F438-8F47-9430-8235D514C2E8}"/>
              </a:ext>
            </a:extLst>
          </p:cNvPr>
          <p:cNvSpPr txBox="1"/>
          <p:nvPr userDrawn="1"/>
        </p:nvSpPr>
        <p:spPr>
          <a:xfrm>
            <a:off x="574675" y="6421039"/>
            <a:ext cx="5873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solidFill>
                  <a:schemeClr val="bg1"/>
                </a:solidFill>
                <a:latin typeface="Arial"/>
                <a:cs typeface="Arial"/>
              </a:rPr>
              <a:t>© Lloyd’s</a:t>
            </a:r>
            <a:endParaRPr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6FAD5097-0E93-BB45-B30E-00669B956A4E}"/>
              </a:ext>
            </a:extLst>
          </p:cNvPr>
          <p:cNvSpPr txBox="1"/>
          <p:nvPr userDrawn="1"/>
        </p:nvSpPr>
        <p:spPr>
          <a:xfrm>
            <a:off x="11410900" y="6421039"/>
            <a:ext cx="3926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fld id="{6186257D-3604-0F40-9AF2-2E31E8EFDAF4}" type="slidenum">
              <a:rPr lang="en-GB" sz="900" b="1" smtClean="0">
                <a:solidFill>
                  <a:schemeClr val="bg1"/>
                </a:solidFill>
                <a:latin typeface="Arial"/>
                <a:cs typeface="Arial"/>
              </a:rPr>
              <a:pPr marL="12700" algn="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9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493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155B-F541-2A4C-A43D-115022F6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7" y="1709738"/>
            <a:ext cx="109003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BB1B0-5D7C-9943-A961-8C2F5F8F0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677" y="4589463"/>
            <a:ext cx="1090032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39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BEF67-9351-994A-93D5-9D86ACA424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9155B-F541-2A4C-A43D-115022F6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31" y="581892"/>
            <a:ext cx="10900329" cy="2655336"/>
          </a:xfrm>
        </p:spPr>
        <p:txBody>
          <a:bodyPr lIns="0" tIns="0" rIns="0" bIns="0" anchor="b">
            <a:noAutofit/>
          </a:bodyPr>
          <a:lstStyle>
            <a:lvl1pPr>
              <a:defRPr sz="14000" spc="-3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BB1B0-5D7C-9943-A961-8C2F5F8F0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675" y="3101819"/>
            <a:ext cx="10984331" cy="31680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544CDC-62D7-EF41-AB55-8CCDC2EBF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675" y="-17101"/>
            <a:ext cx="919538" cy="457200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D2C2EB76-7263-494A-85AE-3DCDFE36B114}"/>
              </a:ext>
            </a:extLst>
          </p:cNvPr>
          <p:cNvSpPr txBox="1"/>
          <p:nvPr userDrawn="1"/>
        </p:nvSpPr>
        <p:spPr>
          <a:xfrm>
            <a:off x="574675" y="6421039"/>
            <a:ext cx="5873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solidFill>
                  <a:schemeClr val="bg1"/>
                </a:solidFill>
                <a:latin typeface="Arial"/>
                <a:cs typeface="Arial"/>
              </a:rPr>
              <a:t>© Lloyd’s</a:t>
            </a:r>
            <a:endParaRPr sz="9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C0A63BA-133B-6A4D-914A-25D19D0D66DD}"/>
              </a:ext>
            </a:extLst>
          </p:cNvPr>
          <p:cNvSpPr txBox="1"/>
          <p:nvPr userDrawn="1"/>
        </p:nvSpPr>
        <p:spPr>
          <a:xfrm>
            <a:off x="11410900" y="6421039"/>
            <a:ext cx="3926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fld id="{6186257D-3604-0F40-9AF2-2E31E8EFDAF4}" type="slidenum">
              <a:rPr lang="en-GB" sz="900" b="1" smtClean="0">
                <a:solidFill>
                  <a:schemeClr val="bg1"/>
                </a:solidFill>
                <a:latin typeface="Arial"/>
                <a:cs typeface="Arial"/>
              </a:rPr>
              <a:pPr marL="12700" algn="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9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249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AB76-2BC5-D249-AB09-0F8B8326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6" y="902792"/>
            <a:ext cx="11228912" cy="767381"/>
          </a:xfrm>
        </p:spPr>
        <p:txBody>
          <a:bodyPr lIns="0" tIns="0" rIns="0" bIns="0" anchor="t" anchorCtr="0"/>
          <a:lstStyle>
            <a:lvl1pPr>
              <a:defRPr spc="-1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9C4E0F-7B24-AC4E-96F3-FE115ECD2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4675" y="0"/>
            <a:ext cx="916954" cy="4572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8BAD7D60-48DD-7D4C-8192-4094DF250190}"/>
              </a:ext>
            </a:extLst>
          </p:cNvPr>
          <p:cNvSpPr txBox="1"/>
          <p:nvPr userDrawn="1"/>
        </p:nvSpPr>
        <p:spPr>
          <a:xfrm>
            <a:off x="9721472" y="6421039"/>
            <a:ext cx="1727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900" b="1" spc="-10">
                <a:solidFill>
                  <a:schemeClr val="tx2"/>
                </a:solidFill>
                <a:latin typeface="Arial"/>
                <a:cs typeface="Arial"/>
              </a:rPr>
              <a:t>Lloyd’s Annual Results 2019</a:t>
            </a:r>
            <a:endParaRPr lang="en-GB"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646FEE15-EE7B-1049-A584-3D6BF4BA4FF2}"/>
              </a:ext>
            </a:extLst>
          </p:cNvPr>
          <p:cNvSpPr txBox="1"/>
          <p:nvPr userDrawn="1"/>
        </p:nvSpPr>
        <p:spPr>
          <a:xfrm>
            <a:off x="574675" y="6421039"/>
            <a:ext cx="5873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solidFill>
                  <a:schemeClr val="tx2"/>
                </a:solidFill>
                <a:latin typeface="Arial"/>
                <a:cs typeface="Arial"/>
              </a:rPr>
              <a:t>© Lloyd’s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E1F022CF-E345-F845-A6D9-B1DB0C4834A5}"/>
              </a:ext>
            </a:extLst>
          </p:cNvPr>
          <p:cNvSpPr txBox="1"/>
          <p:nvPr userDrawn="1"/>
        </p:nvSpPr>
        <p:spPr>
          <a:xfrm>
            <a:off x="11410900" y="6421039"/>
            <a:ext cx="39268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fld id="{6186257D-3604-0F40-9AF2-2E31E8EFDAF4}" type="slidenum">
              <a:rPr lang="en-GB" sz="900" b="1" smtClean="0">
                <a:solidFill>
                  <a:schemeClr val="tx2"/>
                </a:solidFill>
                <a:latin typeface="Arial"/>
                <a:cs typeface="Arial"/>
              </a:rPr>
              <a:pPr marL="12700" algn="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64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AB76-2BC5-D249-AB09-0F8B8326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513840"/>
            <a:ext cx="5324420" cy="4228088"/>
          </a:xfrm>
        </p:spPr>
        <p:txBody>
          <a:bodyPr anchor="t" anchorCtr="0">
            <a:noAutofit/>
          </a:bodyPr>
          <a:lstStyle>
            <a:lvl1pPr>
              <a:lnSpc>
                <a:spcPts val="6500"/>
              </a:lnSpc>
              <a:defRPr sz="7200" spc="-3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2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600" y="0"/>
            <a:ext cx="121932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400" y="1512000"/>
            <a:ext cx="11112500" cy="699404"/>
          </a:xfrm>
        </p:spPr>
        <p:txBody>
          <a:bodyPr anchor="t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4000">
                <a:latin typeface="+mj-lt"/>
              </a:defRPr>
            </a:lvl2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400" y="2232000"/>
            <a:ext cx="11112500" cy="380480"/>
          </a:xfrm>
        </p:spPr>
        <p:txBody>
          <a:bodyPr tIns="0" bIns="72000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999" y="6384849"/>
            <a:ext cx="41148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algn="l">
              <a:defRPr sz="1200"/>
            </a:lvl2pPr>
          </a:lstStyle>
          <a:p>
            <a:r>
              <a:rPr lang="en-GB" noProof="0"/>
              <a:t>© Lloyd’s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00" y="0"/>
            <a:ext cx="1345376" cy="540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539400" y="1512000"/>
            <a:ext cx="11113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39999" y="6318000"/>
            <a:ext cx="11113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8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B40840-E694-468C-817C-7989C65F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7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7E199-C0BA-49FB-A440-5D6D793A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02" y="1955812"/>
            <a:ext cx="734999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7E199-C0BA-49FB-A440-5D6D793A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03" y="620518"/>
            <a:ext cx="7349998" cy="7673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F95F9-9615-4F2A-B15F-C5A98F3D9E1B}"/>
              </a:ext>
            </a:extLst>
          </p:cNvPr>
          <p:cNvSpPr/>
          <p:nvPr userDrawn="1"/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28DFDA-6DBF-4C67-9C33-5606EE2B73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80000" y="0"/>
            <a:ext cx="331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02" y="1955813"/>
            <a:ext cx="3501208" cy="4351336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3CF5A4-DAD9-BD49-A625-F0A9B4C660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97218" y="1955811"/>
            <a:ext cx="3501208" cy="4351336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EE765D-FA0F-4A49-9918-3966A863924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36010" y="1955811"/>
            <a:ext cx="3501208" cy="4351336"/>
          </a:xfrm>
        </p:spPr>
        <p:txBody>
          <a:bodyPr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D71B35-FC5A-4868-849E-644B69BD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86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02" y="1955811"/>
            <a:ext cx="595129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5B172-4FF1-A34F-8E46-FD5DEC971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4675" y="0"/>
            <a:ext cx="916954" cy="4572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EE765D-FA0F-4A49-9918-3966A863924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86101" y="1955811"/>
            <a:ext cx="491232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591767-9563-4284-86BA-4E93BCDE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83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AB76-2BC5-D249-AB09-0F8B8326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871538"/>
            <a:ext cx="11223625" cy="1419768"/>
          </a:xfrm>
        </p:spPr>
        <p:txBody>
          <a:bodyPr lIns="0" tIns="0" rIns="0" bIns="0" anchor="t" anchorCtr="0">
            <a:normAutofit/>
          </a:bodyPr>
          <a:lstStyle>
            <a:lvl1pPr>
              <a:defRPr sz="4800" spc="-1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4" y="2576944"/>
            <a:ext cx="3420000" cy="3730205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270000" indent="-270000">
              <a:spcBef>
                <a:spcPts val="600"/>
              </a:spcBef>
              <a:buFont typeface="System Font Regular"/>
              <a:buChar char="—"/>
              <a:tabLst/>
              <a:defRPr sz="1600"/>
            </a:lvl2pPr>
            <a:lvl3pPr marL="270000" indent="-270000">
              <a:spcBef>
                <a:spcPts val="600"/>
              </a:spcBef>
              <a:buFont typeface="+mj-lt"/>
              <a:buAutoNum type="arabicPeriod"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2BB49C6-77A6-8D4A-A855-EB24B72935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2988" y="2576943"/>
            <a:ext cx="3420000" cy="3730205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270000" indent="-270000">
              <a:spcBef>
                <a:spcPts val="600"/>
              </a:spcBef>
              <a:buFont typeface="System Font Regular"/>
              <a:buChar char="—"/>
              <a:tabLst/>
              <a:defRPr sz="1600"/>
            </a:lvl2pPr>
            <a:lvl3pPr marL="270000" indent="-270000">
              <a:spcBef>
                <a:spcPts val="600"/>
              </a:spcBef>
              <a:buFont typeface="+mj-lt"/>
              <a:buAutoNum type="arabicPeriod"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E88849-86CA-074D-B790-E976E5AB5E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67163" y="2576943"/>
            <a:ext cx="3420000" cy="3730205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270000" indent="-270000">
              <a:spcBef>
                <a:spcPts val="600"/>
              </a:spcBef>
              <a:buFont typeface="System Font Regular"/>
              <a:buChar char="—"/>
              <a:tabLst/>
              <a:defRPr sz="1600"/>
            </a:lvl2pPr>
            <a:lvl3pPr marL="270000" indent="-270000">
              <a:spcBef>
                <a:spcPts val="600"/>
              </a:spcBef>
              <a:buFont typeface="+mj-lt"/>
              <a:buAutoNum type="arabicPeriod"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5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FDAC44-8566-ED41-A934-A7F9C67544E0}"/>
              </a:ext>
            </a:extLst>
          </p:cNvPr>
          <p:cNvSpPr/>
          <p:nvPr userDrawn="1"/>
        </p:nvSpPr>
        <p:spPr>
          <a:xfrm>
            <a:off x="0" y="2377440"/>
            <a:ext cx="7715794" cy="4043599"/>
          </a:xfrm>
          <a:prstGeom prst="rect">
            <a:avLst/>
          </a:prstGeom>
          <a:solidFill>
            <a:srgbClr val="BDE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6AB76-2BC5-D249-AB09-0F8B8326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871538"/>
            <a:ext cx="11223625" cy="1419768"/>
          </a:xfrm>
        </p:spPr>
        <p:txBody>
          <a:bodyPr lIns="0" tIns="0" rIns="0" bIns="0" anchor="t" anchorCtr="0">
            <a:normAutofit/>
          </a:bodyPr>
          <a:lstStyle>
            <a:lvl1pPr>
              <a:defRPr sz="4800" spc="-1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EF52-D3B3-1044-B928-5BD95D3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2576943"/>
            <a:ext cx="6696982" cy="373020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tabLst/>
              <a:defRPr sz="2400" b="0"/>
            </a:lvl1pPr>
            <a:lvl2pPr marL="0" indent="0">
              <a:spcBef>
                <a:spcPts val="600"/>
              </a:spcBef>
              <a:buFont typeface="System Font Regular"/>
              <a:buNone/>
              <a:tabLst/>
              <a:defRPr sz="2400" b="0"/>
            </a:lvl2pPr>
            <a:lvl3pPr marL="0" indent="0">
              <a:spcBef>
                <a:spcPts val="600"/>
              </a:spcBef>
              <a:buFont typeface="Arial" panose="020B0604020202020204" pitchFamily="34" charset="0"/>
              <a:buNone/>
              <a:tabLst/>
              <a:defRPr lang="en-GB" sz="24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/>
              <a:defRPr lang="en-GB" sz="24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/>
              <a:defRPr lang="en-US" sz="24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2BB49C6-77A6-8D4A-A855-EB24B72935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97327" y="2576943"/>
            <a:ext cx="3600973" cy="3730205"/>
          </a:xfrm>
        </p:spPr>
        <p:txBody>
          <a:bodyPr lIns="0" tIns="0" rIns="0" bIns="0">
            <a:normAutofit/>
          </a:bodyPr>
          <a:lstStyle>
            <a:lvl1pPr marL="12700" indent="0">
              <a:spcBef>
                <a:spcPts val="600"/>
              </a:spcBef>
              <a:buNone/>
              <a:tabLst/>
              <a:defRPr sz="1800" b="1"/>
            </a:lvl1pPr>
            <a:lvl2pPr marL="270000" indent="-270000">
              <a:spcBef>
                <a:spcPts val="600"/>
              </a:spcBef>
              <a:buFont typeface="System Font Regular"/>
              <a:buChar char="—"/>
              <a:tabLst/>
              <a:defRPr sz="1600"/>
            </a:lvl2pPr>
            <a:lvl3pPr marL="270000" indent="-270000">
              <a:spcBef>
                <a:spcPts val="600"/>
              </a:spcBef>
              <a:buFont typeface="+mj-lt"/>
              <a:buAutoNum type="arabicPeriod"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GB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tabLst>
                <a:tab pos="254000" algn="l"/>
              </a:tabLst>
              <a:defRPr lang="en-US" sz="16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1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D0668-D126-9645-B2B6-75351EBCB842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74802" y="620518"/>
            <a:ext cx="11228785" cy="76738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08F12-A839-C64C-8CA8-8547D8CB5DAE}"/>
              </a:ext>
            </a:extLst>
          </p:cNvPr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74802" y="1955812"/>
            <a:ext cx="1122362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075CA2A-72D2-430D-AAD7-9C2A17824C41}"/>
              </a:ext>
            </a:extLst>
          </p:cNvPr>
          <p:cNvSpPr txBox="1"/>
          <p:nvPr userDrawn="1"/>
        </p:nvSpPr>
        <p:spPr>
          <a:xfrm>
            <a:off x="574675" y="6421039"/>
            <a:ext cx="5873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900" b="1">
                <a:solidFill>
                  <a:schemeClr val="tx2"/>
                </a:solidFill>
                <a:latin typeface="Arial"/>
                <a:cs typeface="Arial"/>
              </a:rPr>
              <a:t>© Lloyd’s</a:t>
            </a:r>
            <a:endParaRPr sz="9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BCF99-52C4-4BB7-9F7C-7F65ED62E6E7}"/>
              </a:ext>
            </a:extLst>
          </p:cNvPr>
          <p:cNvSpPr txBox="1">
            <a:spLocks/>
          </p:cNvSpPr>
          <p:nvPr userDrawn="1"/>
        </p:nvSpPr>
        <p:spPr>
          <a:xfrm>
            <a:off x="11410900" y="6421039"/>
            <a:ext cx="392688" cy="151323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defPPr>
              <a:defRPr lang="en-US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9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fld id="{47A96944-11DA-4812-B09E-9D0924C20C4C}" type="slidenum">
              <a:rPr lang="en-GB" smtClean="0"/>
              <a:pPr lvl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AA3078-520E-4325-BD1D-2D3968901F87}"/>
              </a:ext>
            </a:extLst>
          </p:cNvPr>
          <p:cNvPicPr>
            <a:picLocks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02" y="0"/>
            <a:ext cx="910800" cy="367200"/>
          </a:xfrm>
          <a:prstGeom prst="rect">
            <a:avLst/>
          </a:prstGeom>
        </p:spPr>
      </p:pic>
      <p:sp>
        <p:nvSpPr>
          <p:cNvPr id="4" name="MSIPCMContentMarking" descr="{&quot;HashCode&quot;:-231024771,&quot;Placement&quot;:&quot;Footer&quot;,&quot;Top&quot;:519.343,&quot;Left&quot;:414.413544,&quot;SlideWidth&quot;:960,&quot;SlideHeight&quot;:540}">
            <a:extLst>
              <a:ext uri="{FF2B5EF4-FFF2-40B4-BE49-F238E27FC236}">
                <a16:creationId xmlns:a16="http://schemas.microsoft.com/office/drawing/2014/main" id="{6D109C4A-FCE4-4D6B-A608-DA5155ABF27A}"/>
              </a:ext>
            </a:extLst>
          </p:cNvPr>
          <p:cNvSpPr txBox="1"/>
          <p:nvPr userDrawn="1"/>
        </p:nvSpPr>
        <p:spPr>
          <a:xfrm>
            <a:off x="5263052" y="6595656"/>
            <a:ext cx="166589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78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">
          <p15:clr>
            <a:srgbClr val="F26B43"/>
          </p15:clr>
        </p15:guide>
        <p15:guide id="2" pos="7432">
          <p15:clr>
            <a:srgbClr val="F26B43"/>
          </p15:clr>
        </p15:guide>
        <p15:guide id="3" pos="3885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1207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3795">
          <p15:clr>
            <a:srgbClr val="F26B43"/>
          </p15:clr>
        </p15:guide>
        <p15:guide id="8" pos="39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39581-BA8C-420C-BDD3-00E555EA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Scope of integration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340AEC-7476-4441-983D-556F00CE82DC}"/>
              </a:ext>
            </a:extLst>
          </p:cNvPr>
          <p:cNvGraphicFramePr/>
          <p:nvPr/>
        </p:nvGraphicFramePr>
        <p:xfrm>
          <a:off x="-119743" y="2226247"/>
          <a:ext cx="6416801" cy="415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67DACAD-8CFD-45B8-84C0-A39769CFBA2D}"/>
              </a:ext>
            </a:extLst>
          </p:cNvPr>
          <p:cNvSpPr/>
          <p:nvPr/>
        </p:nvSpPr>
        <p:spPr>
          <a:xfrm>
            <a:off x="6096002" y="1284604"/>
            <a:ext cx="5788643" cy="52076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20A3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2EF18-540C-4287-B161-3F328174A862}"/>
              </a:ext>
            </a:extLst>
          </p:cNvPr>
          <p:cNvSpPr txBox="1"/>
          <p:nvPr/>
        </p:nvSpPr>
        <p:spPr>
          <a:xfrm>
            <a:off x="574802" y="1420705"/>
            <a:ext cx="5249055" cy="69668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20A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new contracts and renewals, most of the fields will be automatically populated into DDM via API.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CEFA7-8D7F-4A1E-9439-55F6628BC1EF}"/>
              </a:ext>
            </a:extLst>
          </p:cNvPr>
          <p:cNvSpPr txBox="1"/>
          <p:nvPr/>
        </p:nvSpPr>
        <p:spPr>
          <a:xfrm>
            <a:off x="6297058" y="1420705"/>
            <a:ext cx="5249055" cy="8170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endorsement, including terminations, it is the responsibility of DDM contract administrator to manually process the endorsement. </a:t>
            </a:r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:a16="http://schemas.microsoft.com/office/drawing/2014/main" id="{DD82B6C7-8B5B-4030-B225-98B6548A34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7301" y="3040295"/>
            <a:ext cx="1413132" cy="1413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44B8D6-83EC-4C01-ABB5-728E8FD35FC3}"/>
              </a:ext>
            </a:extLst>
          </p:cNvPr>
          <p:cNvSpPr txBox="1"/>
          <p:nvPr/>
        </p:nvSpPr>
        <p:spPr>
          <a:xfrm>
            <a:off x="8075488" y="4487712"/>
            <a:ext cx="2202029" cy="1259601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DDM contract administrator processes DCOM endorsement in DDM.</a:t>
            </a:r>
          </a:p>
        </p:txBody>
      </p:sp>
    </p:spTree>
    <p:extLst>
      <p:ext uri="{BB962C8B-B14F-4D97-AF65-F5344CB8AC3E}">
        <p14:creationId xmlns:p14="http://schemas.microsoft.com/office/powerpoint/2010/main" val="77721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C2BF0C-71E3-4014-928E-E629BAF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Outline of DCOM/DDM integration fields</a:t>
            </a:r>
            <a:endParaRPr lang="en-GB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B0AABA64-8EEC-474F-B0B7-E063D668C42C}"/>
              </a:ext>
            </a:extLst>
          </p:cNvPr>
          <p:cNvGraphicFramePr>
            <a:graphicFrameLocks noGrp="1"/>
          </p:cNvGraphicFramePr>
          <p:nvPr/>
        </p:nvGraphicFramePr>
        <p:xfrm>
          <a:off x="433284" y="1230086"/>
          <a:ext cx="5521198" cy="52827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0945">
                  <a:extLst>
                    <a:ext uri="{9D8B030D-6E8A-4147-A177-3AD203B41FA5}">
                      <a16:colId xmlns:a16="http://schemas.microsoft.com/office/drawing/2014/main" val="476231019"/>
                    </a:ext>
                  </a:extLst>
                </a:gridCol>
                <a:gridCol w="2859303">
                  <a:extLst>
                    <a:ext uri="{9D8B030D-6E8A-4147-A177-3AD203B41FA5}">
                      <a16:colId xmlns:a16="http://schemas.microsoft.com/office/drawing/2014/main" val="1977787061"/>
                    </a:ext>
                  </a:extLst>
                </a:gridCol>
                <a:gridCol w="415475">
                  <a:extLst>
                    <a:ext uri="{9D8B030D-6E8A-4147-A177-3AD203B41FA5}">
                      <a16:colId xmlns:a16="http://schemas.microsoft.com/office/drawing/2014/main" val="2034059307"/>
                    </a:ext>
                  </a:extLst>
                </a:gridCol>
                <a:gridCol w="415475">
                  <a:extLst>
                    <a:ext uri="{9D8B030D-6E8A-4147-A177-3AD203B41FA5}">
                      <a16:colId xmlns:a16="http://schemas.microsoft.com/office/drawing/2014/main" val="3267652190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Theme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Field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Integrated or Manual</a:t>
                      </a:r>
                    </a:p>
                    <a:p>
                      <a:pPr algn="ctr"/>
                      <a:endParaRPr lang="en-GB" sz="1000"/>
                    </a:p>
                  </a:txBody>
                  <a:tcPr vert="vert27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/>
                        <a:t>Mandatory or Optional</a:t>
                      </a:r>
                      <a:r>
                        <a:rPr lang="en-GB" sz="1000"/>
                        <a:t> </a:t>
                      </a:r>
                    </a:p>
                    <a:p>
                      <a:pPr algn="ctr"/>
                      <a:endParaRPr lang="en-GB" sz="900"/>
                    </a:p>
                  </a:txBody>
                  <a:tcPr vert="vert27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65775"/>
                  </a:ext>
                </a:extLst>
              </a:tr>
              <a:tr h="367326">
                <a:tc>
                  <a:txBody>
                    <a:bodyPr/>
                    <a:lstStyle/>
                    <a:p>
                      <a:r>
                        <a:rPr lang="en-GB" sz="1100" b="1" dirty="0"/>
                        <a:t>CONTRACT Folder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Folder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45612"/>
                  </a:ext>
                </a:extLst>
              </a:tr>
              <a:tr h="367326">
                <a:tc>
                  <a:txBody>
                    <a:bodyPr/>
                    <a:lstStyle/>
                    <a:p>
                      <a:r>
                        <a:rPr lang="en-GB" sz="1100" b="1" dirty="0"/>
                        <a:t>CONTRACT Folder / 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Division Contract Administrator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53256"/>
                  </a:ext>
                </a:extLst>
              </a:tr>
              <a:tr h="367326"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/>
                        <a:t>CONTRACT Main</a:t>
                      </a:r>
                    </a:p>
                    <a:p>
                      <a:endParaRPr lang="en-GB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Source System 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660679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Unique Reference (UMR)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21766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Contract Currency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4291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Contract Settlement Currency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63333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Broker (or CSN for Direct Dealing Managing Agent)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56940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Inception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81102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Expiry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09087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Year of Account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80756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Lloyd's Direct Reporting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006497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Contract 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20263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C0183FF-7C58-4BCF-9779-571871ACA3B6}"/>
              </a:ext>
            </a:extLst>
          </p:cNvPr>
          <p:cNvGraphicFramePr>
            <a:graphicFrameLocks noGrp="1"/>
          </p:cNvGraphicFramePr>
          <p:nvPr/>
        </p:nvGraphicFramePr>
        <p:xfrm>
          <a:off x="6187053" y="1230086"/>
          <a:ext cx="5521198" cy="51639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0945">
                  <a:extLst>
                    <a:ext uri="{9D8B030D-6E8A-4147-A177-3AD203B41FA5}">
                      <a16:colId xmlns:a16="http://schemas.microsoft.com/office/drawing/2014/main" val="476231019"/>
                    </a:ext>
                  </a:extLst>
                </a:gridCol>
                <a:gridCol w="2859303">
                  <a:extLst>
                    <a:ext uri="{9D8B030D-6E8A-4147-A177-3AD203B41FA5}">
                      <a16:colId xmlns:a16="http://schemas.microsoft.com/office/drawing/2014/main" val="1977787061"/>
                    </a:ext>
                  </a:extLst>
                </a:gridCol>
                <a:gridCol w="415475">
                  <a:extLst>
                    <a:ext uri="{9D8B030D-6E8A-4147-A177-3AD203B41FA5}">
                      <a16:colId xmlns:a16="http://schemas.microsoft.com/office/drawing/2014/main" val="2034059307"/>
                    </a:ext>
                  </a:extLst>
                </a:gridCol>
                <a:gridCol w="415475">
                  <a:extLst>
                    <a:ext uri="{9D8B030D-6E8A-4147-A177-3AD203B41FA5}">
                      <a16:colId xmlns:a16="http://schemas.microsoft.com/office/drawing/2014/main" val="3267652190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Theme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Field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Integrated or Manual</a:t>
                      </a:r>
                    </a:p>
                  </a:txBody>
                  <a:tcPr vert="vert27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/>
                        <a:t>Mandatory or Optional</a:t>
                      </a:r>
                      <a:r>
                        <a:rPr lang="en-GB" sz="1000"/>
                        <a:t> </a:t>
                      </a:r>
                    </a:p>
                  </a:txBody>
                  <a:tcPr vert="vert27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65775"/>
                  </a:ext>
                </a:extLst>
              </a:tr>
              <a:tr h="367326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CONTRACT 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Contract Link(s)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443576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Company 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63297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Broker Contact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28198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Line of Business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64858"/>
                  </a:ext>
                </a:extLst>
              </a:tr>
              <a:tr h="367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Email Notification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638459"/>
                  </a:ext>
                </a:extLst>
              </a:tr>
              <a:tr h="367326">
                <a:tc rowSpan="3">
                  <a:txBody>
                    <a:bodyPr/>
                    <a:lstStyle/>
                    <a:p>
                      <a:r>
                        <a:rPr lang="en-GB" sz="1100" b="1" dirty="0"/>
                        <a:t>CONTRACT </a:t>
                      </a:r>
                      <a:r>
                        <a:rPr lang="en-GB" sz="1100" b="1" dirty="0" err="1"/>
                        <a:t>Coverholders</a:t>
                      </a:r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Coverholder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2642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Primary </a:t>
                      </a:r>
                      <a:r>
                        <a:rPr lang="en-GB" sz="1100" err="1"/>
                        <a:t>Coverholder</a:t>
                      </a:r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18783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/>
                    </a:p>
                  </a:txBody>
                  <a:tcPr anchor="ctr"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Coverholder Contact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75276"/>
                  </a:ext>
                </a:extLst>
              </a:tr>
              <a:tr h="367326">
                <a:tc rowSpan="4">
                  <a:txBody>
                    <a:bodyPr/>
                    <a:lstStyle/>
                    <a:p>
                      <a:r>
                        <a:rPr lang="en-GB" sz="1100" b="1" dirty="0"/>
                        <a:t>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Section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83474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Market Section 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370207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Market Section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60399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Class Of Business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551284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D9667C51-4C55-4639-8A65-52C33EC70864}"/>
              </a:ext>
            </a:extLst>
          </p:cNvPr>
          <p:cNvGraphicFramePr>
            <a:graphicFrameLocks noGrp="1"/>
          </p:cNvGraphicFramePr>
          <p:nvPr/>
        </p:nvGraphicFramePr>
        <p:xfrm>
          <a:off x="10409521" y="117598"/>
          <a:ext cx="178247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996">
                  <a:extLst>
                    <a:ext uri="{9D8B030D-6E8A-4147-A177-3AD203B41FA5}">
                      <a16:colId xmlns:a16="http://schemas.microsoft.com/office/drawing/2014/main" val="2954328841"/>
                    </a:ext>
                  </a:extLst>
                </a:gridCol>
                <a:gridCol w="1261483">
                  <a:extLst>
                    <a:ext uri="{9D8B030D-6E8A-4147-A177-3AD203B41FA5}">
                      <a16:colId xmlns:a16="http://schemas.microsoft.com/office/drawing/2014/main" val="3815493559"/>
                    </a:ext>
                  </a:extLst>
                </a:gridCol>
              </a:tblGrid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Manual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13423"/>
                  </a:ext>
                </a:extLst>
              </a:tr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Integration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76100"/>
                  </a:ext>
                </a:extLst>
              </a:tr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Mandatory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15077"/>
                  </a:ext>
                </a:extLst>
              </a:tr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Optional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39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79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C2BF0C-71E3-4014-928E-E629BAF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Outline of DCOM/DDM integration fields</a:t>
            </a:r>
            <a:endParaRPr lang="en-GB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11E05E0-2602-4BBC-BB72-F36A5C1C4F49}"/>
              </a:ext>
            </a:extLst>
          </p:cNvPr>
          <p:cNvGraphicFramePr>
            <a:graphicFrameLocks noGrp="1"/>
          </p:cNvGraphicFramePr>
          <p:nvPr/>
        </p:nvGraphicFramePr>
        <p:xfrm>
          <a:off x="482726" y="1230086"/>
          <a:ext cx="5521198" cy="52233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96840">
                  <a:extLst>
                    <a:ext uri="{9D8B030D-6E8A-4147-A177-3AD203B41FA5}">
                      <a16:colId xmlns:a16="http://schemas.microsoft.com/office/drawing/2014/main" val="476231019"/>
                    </a:ext>
                  </a:extLst>
                </a:gridCol>
                <a:gridCol w="2806043">
                  <a:extLst>
                    <a:ext uri="{9D8B030D-6E8A-4147-A177-3AD203B41FA5}">
                      <a16:colId xmlns:a16="http://schemas.microsoft.com/office/drawing/2014/main" val="1977787061"/>
                    </a:ext>
                  </a:extLst>
                </a:gridCol>
                <a:gridCol w="407736">
                  <a:extLst>
                    <a:ext uri="{9D8B030D-6E8A-4147-A177-3AD203B41FA5}">
                      <a16:colId xmlns:a16="http://schemas.microsoft.com/office/drawing/2014/main" val="2034059307"/>
                    </a:ext>
                  </a:extLst>
                </a:gridCol>
                <a:gridCol w="510579">
                  <a:extLst>
                    <a:ext uri="{9D8B030D-6E8A-4147-A177-3AD203B41FA5}">
                      <a16:colId xmlns:a16="http://schemas.microsoft.com/office/drawing/2014/main" val="3267652190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Theme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Field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Integrated or Manual</a:t>
                      </a:r>
                    </a:p>
                  </a:txBody>
                  <a:tcPr vert="vert27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/>
                        <a:t>Mandatory or Optional</a:t>
                      </a:r>
                      <a:r>
                        <a:rPr lang="en-GB" sz="1000"/>
                        <a:t> </a:t>
                      </a:r>
                    </a:p>
                  </a:txBody>
                  <a:tcPr vert="vert270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65775"/>
                  </a:ext>
                </a:extLst>
              </a:tr>
              <a:tr h="367326">
                <a:tc rowSpan="12">
                  <a:txBody>
                    <a:bodyPr/>
                    <a:lstStyle/>
                    <a:p>
                      <a:r>
                        <a:rPr lang="en-GB" sz="1100" b="1" dirty="0"/>
                        <a:t>SECTION Details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Additional Deductions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27658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Contract Section Ref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63297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05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Coverholder Commission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660679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Estimated Premium Income 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  <a:endParaRPr lang="en-GB" sz="11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21766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Gross Premium Income Limit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4291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Gross Premium Income Limit Notification Percentage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56011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Conduct Risk Rating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63333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Regulatory Client Classification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56940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Section Currency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622167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Maximum Limit of Liability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81102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Brokerage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09087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Section Order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  <a:endParaRPr lang="en-GB" sz="11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720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732831-6088-4733-B9A3-7307A9BC40FA}"/>
              </a:ext>
            </a:extLst>
          </p:cNvPr>
          <p:cNvGraphicFramePr>
            <a:graphicFrameLocks noGrp="1"/>
          </p:cNvGraphicFramePr>
          <p:nvPr/>
        </p:nvGraphicFramePr>
        <p:xfrm>
          <a:off x="6237518" y="1230086"/>
          <a:ext cx="5521198" cy="48764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0945">
                  <a:extLst>
                    <a:ext uri="{9D8B030D-6E8A-4147-A177-3AD203B41FA5}">
                      <a16:colId xmlns:a16="http://schemas.microsoft.com/office/drawing/2014/main" val="476231019"/>
                    </a:ext>
                  </a:extLst>
                </a:gridCol>
                <a:gridCol w="2859303">
                  <a:extLst>
                    <a:ext uri="{9D8B030D-6E8A-4147-A177-3AD203B41FA5}">
                      <a16:colId xmlns:a16="http://schemas.microsoft.com/office/drawing/2014/main" val="1977787061"/>
                    </a:ext>
                  </a:extLst>
                </a:gridCol>
                <a:gridCol w="415475">
                  <a:extLst>
                    <a:ext uri="{9D8B030D-6E8A-4147-A177-3AD203B41FA5}">
                      <a16:colId xmlns:a16="http://schemas.microsoft.com/office/drawing/2014/main" val="2034059307"/>
                    </a:ext>
                  </a:extLst>
                </a:gridCol>
                <a:gridCol w="415475">
                  <a:extLst>
                    <a:ext uri="{9D8B030D-6E8A-4147-A177-3AD203B41FA5}">
                      <a16:colId xmlns:a16="http://schemas.microsoft.com/office/drawing/2014/main" val="3267652190"/>
                    </a:ext>
                  </a:extLst>
                </a:gridCol>
              </a:tblGrid>
              <a:tr h="713912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Theme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Field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/>
                        <a:t>Integrated or Manual</a:t>
                      </a:r>
                    </a:p>
                  </a:txBody>
                  <a:tcPr vert="vert270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/>
                        <a:t>Mandatory or Optional</a:t>
                      </a:r>
                      <a:r>
                        <a:rPr lang="en-GB" sz="1000"/>
                        <a:t> </a:t>
                      </a:r>
                    </a:p>
                  </a:txBody>
                  <a:tcPr vert="vert270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65775"/>
                  </a:ext>
                </a:extLst>
              </a:tr>
              <a:tr h="346876">
                <a:tc rowSpan="8">
                  <a:txBody>
                    <a:bodyPr/>
                    <a:lstStyle/>
                    <a:p>
                      <a:r>
                        <a:rPr lang="en-GB" sz="1050" b="1" dirty="0"/>
                        <a:t>SECTION Markets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Underwriter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04116"/>
                  </a:ext>
                </a:extLst>
              </a:tr>
              <a:tr h="34687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Company Section 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845540"/>
                  </a:ext>
                </a:extLst>
              </a:tr>
              <a:tr h="3468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Insurer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16101"/>
                  </a:ext>
                </a:extLst>
              </a:tr>
              <a:tr h="34687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Written Line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9437"/>
                  </a:ext>
                </a:extLst>
              </a:tr>
              <a:tr h="34687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Signed Line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3037"/>
                  </a:ext>
                </a:extLst>
              </a:tr>
              <a:tr h="34687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Is 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239835"/>
                  </a:ext>
                </a:extLst>
              </a:tr>
              <a:tr h="34687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Breach Administrator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43568"/>
                  </a:ext>
                </a:extLst>
              </a:tr>
              <a:tr h="34687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Estimated Signed Line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80521"/>
                  </a:ext>
                </a:extLst>
              </a:tr>
              <a:tr h="346876">
                <a:tc rowSpan="4">
                  <a:txBody>
                    <a:bodyPr/>
                    <a:lstStyle/>
                    <a:p>
                      <a:r>
                        <a:rPr lang="en-GB" sz="1050" b="1" dirty="0"/>
                        <a:t>SECTION Claims Authority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Claims 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660679"/>
                  </a:ext>
                </a:extLst>
              </a:tr>
              <a:tr h="34687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Claims Authority Limit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21766"/>
                  </a:ext>
                </a:extLst>
              </a:tr>
              <a:tr h="34687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Claims Authority Currency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4291"/>
                  </a:ext>
                </a:extLst>
              </a:tr>
              <a:tr h="34687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Authority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56011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23099250-358E-4623-A6A4-3EB569A37EF5}"/>
              </a:ext>
            </a:extLst>
          </p:cNvPr>
          <p:cNvGraphicFramePr>
            <a:graphicFrameLocks noGrp="1"/>
          </p:cNvGraphicFramePr>
          <p:nvPr/>
        </p:nvGraphicFramePr>
        <p:xfrm>
          <a:off x="10409521" y="117598"/>
          <a:ext cx="178247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996">
                  <a:extLst>
                    <a:ext uri="{9D8B030D-6E8A-4147-A177-3AD203B41FA5}">
                      <a16:colId xmlns:a16="http://schemas.microsoft.com/office/drawing/2014/main" val="2954328841"/>
                    </a:ext>
                  </a:extLst>
                </a:gridCol>
                <a:gridCol w="1261483">
                  <a:extLst>
                    <a:ext uri="{9D8B030D-6E8A-4147-A177-3AD203B41FA5}">
                      <a16:colId xmlns:a16="http://schemas.microsoft.com/office/drawing/2014/main" val="3815493559"/>
                    </a:ext>
                  </a:extLst>
                </a:gridCol>
              </a:tblGrid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Manual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13423"/>
                  </a:ext>
                </a:extLst>
              </a:tr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Integration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76100"/>
                  </a:ext>
                </a:extLst>
              </a:tr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Mandatory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15077"/>
                  </a:ext>
                </a:extLst>
              </a:tr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Optional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39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0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C2BF0C-71E3-4014-928E-E629BAF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Outline of DCOM/DDM integration fields</a:t>
            </a:r>
            <a:endParaRPr lang="en-GB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55C15DB-A55C-4D09-A7D4-C8C169CEC9A9}"/>
              </a:ext>
            </a:extLst>
          </p:cNvPr>
          <p:cNvGraphicFramePr>
            <a:graphicFrameLocks noGrp="1"/>
          </p:cNvGraphicFramePr>
          <p:nvPr/>
        </p:nvGraphicFramePr>
        <p:xfrm>
          <a:off x="433284" y="1230086"/>
          <a:ext cx="5521198" cy="55312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0945">
                  <a:extLst>
                    <a:ext uri="{9D8B030D-6E8A-4147-A177-3AD203B41FA5}">
                      <a16:colId xmlns:a16="http://schemas.microsoft.com/office/drawing/2014/main" val="476231019"/>
                    </a:ext>
                  </a:extLst>
                </a:gridCol>
                <a:gridCol w="2859303">
                  <a:extLst>
                    <a:ext uri="{9D8B030D-6E8A-4147-A177-3AD203B41FA5}">
                      <a16:colId xmlns:a16="http://schemas.microsoft.com/office/drawing/2014/main" val="1977787061"/>
                    </a:ext>
                  </a:extLst>
                </a:gridCol>
                <a:gridCol w="415475">
                  <a:extLst>
                    <a:ext uri="{9D8B030D-6E8A-4147-A177-3AD203B41FA5}">
                      <a16:colId xmlns:a16="http://schemas.microsoft.com/office/drawing/2014/main" val="2034059307"/>
                    </a:ext>
                  </a:extLst>
                </a:gridCol>
                <a:gridCol w="415475">
                  <a:extLst>
                    <a:ext uri="{9D8B030D-6E8A-4147-A177-3AD203B41FA5}">
                      <a16:colId xmlns:a16="http://schemas.microsoft.com/office/drawing/2014/main" val="3267652190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Theme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Field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Integrated or Manual</a:t>
                      </a:r>
                    </a:p>
                  </a:txBody>
                  <a:tcPr vert="vert27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Mandatory or Optional</a:t>
                      </a:r>
                      <a:r>
                        <a:rPr lang="en-GB" sz="1000"/>
                        <a:t> </a:t>
                      </a:r>
                      <a:endParaRPr lang="en-US"/>
                    </a:p>
                  </a:txBody>
                  <a:tcPr vert="vert27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65775"/>
                  </a:ext>
                </a:extLst>
              </a:tr>
              <a:tr h="36732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/>
                        <a:t>SECTION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Territorial Limits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02059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Risk Located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88990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Insured Domiciled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259300"/>
                  </a:ext>
                </a:extLst>
              </a:tr>
              <a:tr h="367326">
                <a:tc rowSpan="3">
                  <a:txBody>
                    <a:bodyPr/>
                    <a:lstStyle/>
                    <a:p>
                      <a:r>
                        <a:rPr lang="en-GB" sz="1100" b="1" dirty="0"/>
                        <a:t>SECTION Risk Codes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Lloyd's Risk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65414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Lloyd's Risk Code 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9A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015399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Split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22564"/>
                  </a:ext>
                </a:extLst>
              </a:tr>
              <a:tr h="367326">
                <a:tc rowSpan="5">
                  <a:txBody>
                    <a:bodyPr/>
                    <a:lstStyle/>
                    <a:p>
                      <a:r>
                        <a:rPr lang="en-GB" sz="1100" b="1"/>
                        <a:t>RULES </a:t>
                      </a:r>
                    </a:p>
                    <a:p>
                      <a:r>
                        <a:rPr lang="en-GB" sz="1100" b="1"/>
                        <a:t>General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Typical Policy Period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21766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Maximum Policy Period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4291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Days Policy Issued Post Inception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56011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Days Policy Issued Post Inception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63333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Settlement Due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56940"/>
                  </a:ext>
                </a:extLst>
              </a:tr>
              <a:tr h="367326">
                <a:tc rowSpan="2">
                  <a:txBody>
                    <a:bodyPr/>
                    <a:lstStyle/>
                    <a:p>
                      <a:r>
                        <a:rPr lang="en-GB" sz="1100" b="1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Source System Version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81102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Created 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09087"/>
                  </a:ext>
                </a:extLst>
              </a:tr>
            </a:tbl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E4056A78-E065-4B57-971E-5B3A80F20B0B}"/>
              </a:ext>
            </a:extLst>
          </p:cNvPr>
          <p:cNvGraphicFramePr>
            <a:graphicFrameLocks noGrp="1"/>
          </p:cNvGraphicFramePr>
          <p:nvPr/>
        </p:nvGraphicFramePr>
        <p:xfrm>
          <a:off x="6189194" y="1230086"/>
          <a:ext cx="5521198" cy="51639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0945">
                  <a:extLst>
                    <a:ext uri="{9D8B030D-6E8A-4147-A177-3AD203B41FA5}">
                      <a16:colId xmlns:a16="http://schemas.microsoft.com/office/drawing/2014/main" val="476231019"/>
                    </a:ext>
                  </a:extLst>
                </a:gridCol>
                <a:gridCol w="2859303">
                  <a:extLst>
                    <a:ext uri="{9D8B030D-6E8A-4147-A177-3AD203B41FA5}">
                      <a16:colId xmlns:a16="http://schemas.microsoft.com/office/drawing/2014/main" val="1977787061"/>
                    </a:ext>
                  </a:extLst>
                </a:gridCol>
                <a:gridCol w="415475">
                  <a:extLst>
                    <a:ext uri="{9D8B030D-6E8A-4147-A177-3AD203B41FA5}">
                      <a16:colId xmlns:a16="http://schemas.microsoft.com/office/drawing/2014/main" val="2034059307"/>
                    </a:ext>
                  </a:extLst>
                </a:gridCol>
                <a:gridCol w="415475">
                  <a:extLst>
                    <a:ext uri="{9D8B030D-6E8A-4147-A177-3AD203B41FA5}">
                      <a16:colId xmlns:a16="http://schemas.microsoft.com/office/drawing/2014/main" val="3267652190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Theme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Field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/>
                        <a:t>Integrated or Manual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/>
                    </a:p>
                  </a:txBody>
                  <a:tcPr vert="vert27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Mandatory</a:t>
                      </a:r>
                    </a:p>
                  </a:txBody>
                  <a:tcPr vert="vert27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65775"/>
                  </a:ext>
                </a:extLst>
              </a:tr>
              <a:tr h="367326">
                <a:tc rowSpan="12">
                  <a:txBody>
                    <a:bodyPr/>
                    <a:lstStyle/>
                    <a:p>
                      <a:r>
                        <a:rPr lang="en-GB" sz="1100" b="1" dirty="0"/>
                        <a:t>REPORTING CHANNELS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Channel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443576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236530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Frequency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27658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Due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63297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05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Number Expected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660679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Restrict Bordereau 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21766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Reporting Channel Identifier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4291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Transformation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56011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Assignment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63333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Approval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856940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Auto-Review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81102"/>
                  </a:ext>
                </a:extLst>
              </a:tr>
              <a:tr h="367326">
                <a:tc vMerge="1">
                  <a:txBody>
                    <a:bodyPr/>
                    <a:lstStyle/>
                    <a:p>
                      <a:endParaRPr lang="en-GB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Auto-Approve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ML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09087"/>
                  </a:ext>
                </a:extLst>
              </a:tr>
            </a:tbl>
          </a:graphicData>
        </a:graphic>
      </p:graphicFrame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FA63C55-52D3-4EE8-91DB-BBFDEE6DAE3F}"/>
              </a:ext>
            </a:extLst>
          </p:cNvPr>
          <p:cNvGraphicFramePr>
            <a:graphicFrameLocks noGrp="1"/>
          </p:cNvGraphicFramePr>
          <p:nvPr/>
        </p:nvGraphicFramePr>
        <p:xfrm>
          <a:off x="10409521" y="117598"/>
          <a:ext cx="178247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996">
                  <a:extLst>
                    <a:ext uri="{9D8B030D-6E8A-4147-A177-3AD203B41FA5}">
                      <a16:colId xmlns:a16="http://schemas.microsoft.com/office/drawing/2014/main" val="2954328841"/>
                    </a:ext>
                  </a:extLst>
                </a:gridCol>
                <a:gridCol w="1261483">
                  <a:extLst>
                    <a:ext uri="{9D8B030D-6E8A-4147-A177-3AD203B41FA5}">
                      <a16:colId xmlns:a16="http://schemas.microsoft.com/office/drawing/2014/main" val="3815493559"/>
                    </a:ext>
                  </a:extLst>
                </a:gridCol>
              </a:tblGrid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Manual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13423"/>
                  </a:ext>
                </a:extLst>
              </a:tr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Integration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76100"/>
                  </a:ext>
                </a:extLst>
              </a:tr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Mandatory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15077"/>
                  </a:ext>
                </a:extLst>
              </a:tr>
              <a:tr h="191845">
                <a:tc>
                  <a:txBody>
                    <a:bodyPr/>
                    <a:lstStyle/>
                    <a:p>
                      <a:pPr algn="l"/>
                      <a:r>
                        <a:rPr lang="en-GB" sz="1050" b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Optional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39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557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1"/>
</p:tagLst>
</file>

<file path=ppt/theme/theme1.xml><?xml version="1.0" encoding="utf-8"?>
<a:theme xmlns:a="http://schemas.openxmlformats.org/drawingml/2006/main" name="1_Office Theme">
  <a:themeElements>
    <a:clrScheme name="Custom 9">
      <a:dk1>
        <a:srgbClr val="000000"/>
      </a:dk1>
      <a:lt1>
        <a:srgbClr val="FFFFFF"/>
      </a:lt1>
      <a:dk2>
        <a:srgbClr val="0020A3"/>
      </a:dk2>
      <a:lt2>
        <a:srgbClr val="0053B3"/>
      </a:lt2>
      <a:accent1>
        <a:srgbClr val="2461AE"/>
      </a:accent1>
      <a:accent2>
        <a:srgbClr val="49C3D4"/>
      </a:accent2>
      <a:accent3>
        <a:srgbClr val="3BCC92"/>
      </a:accent3>
      <a:accent4>
        <a:srgbClr val="73DEC3"/>
      </a:accent4>
      <a:accent5>
        <a:srgbClr val="91A0D1"/>
      </a:accent5>
      <a:accent6>
        <a:srgbClr val="CCDBEE"/>
      </a:accent6>
      <a:hlink>
        <a:srgbClr val="7CA9D7"/>
      </a:hlink>
      <a:folHlink>
        <a:srgbClr val="BBEAF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noFill/>
        </a:ln>
      </a:spPr>
      <a:bodyPr rot="0" spcFirstLastPara="0" vertOverflow="overflow" horzOverflow="overflow" vert="horz" wrap="none" lIns="108000" tIns="0" rIns="0" bIns="0" numCol="1" spcCol="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sz="2800" b="1" dirty="0">
            <a:solidFill>
              <a:srgbClr val="0020A3"/>
            </a:solidFill>
            <a:latin typeface="Arial" panose="020B0604020202020204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chemeClr val="bg1"/>
        </a:solidFill>
        <a:ln w="3175">
          <a:solidFill>
            <a:schemeClr val="tx1"/>
          </a:solidFill>
          <a:prstDash val="dash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defRPr sz="11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Widescreen</PresentationFormat>
  <Paragraphs>302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System Font Regular</vt:lpstr>
      <vt:lpstr>1_Office Theme</vt:lpstr>
      <vt:lpstr>Scope of integration </vt:lpstr>
      <vt:lpstr>Outline of DCOM/DDM integration fields</vt:lpstr>
      <vt:lpstr>Outline of DCOM/DDM integration fields</vt:lpstr>
      <vt:lpstr>Outline of DCOM/DDM integration fields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of integration </dc:title>
  <dc:creator>Robertson, James</dc:creator>
  <cp:lastModifiedBy>Robertson, James</cp:lastModifiedBy>
  <cp:revision>1</cp:revision>
  <dcterms:created xsi:type="dcterms:W3CDTF">2022-09-23T20:32:43Z</dcterms:created>
  <dcterms:modified xsi:type="dcterms:W3CDTF">2022-09-23T20:33:00Z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3b4ac1b-ad46-41e5-bbef-cfcc59b99d32_Enabled">
    <vt:lpwstr>true</vt:lpwstr>
  </property>
  <property fmtid="{D5CDD505-2E9C-101B-9397-08002B2CF9AE}" pid="3" name="MSIP_Label_b3b4ac1b-ad46-41e5-bbef-cfcc59b99d32_SetDate">
    <vt:lpwstr>2022-09-23T20:32:52Z</vt:lpwstr>
  </property>
  <property fmtid="{D5CDD505-2E9C-101B-9397-08002B2CF9AE}" pid="4" name="MSIP_Label_b3b4ac1b-ad46-41e5-bbef-cfcc59b99d32_Method">
    <vt:lpwstr>Standard</vt:lpwstr>
  </property>
  <property fmtid="{D5CDD505-2E9C-101B-9397-08002B2CF9AE}" pid="5" name="MSIP_Label_b3b4ac1b-ad46-41e5-bbef-cfcc59b99d32_Name">
    <vt:lpwstr>b3b4ac1b-ad46-41e5-bbef-cfcc59b99d32</vt:lpwstr>
  </property>
  <property fmtid="{D5CDD505-2E9C-101B-9397-08002B2CF9AE}" pid="6" name="MSIP_Label_b3b4ac1b-ad46-41e5-bbef-cfcc59b99d32_SiteId">
    <vt:lpwstr>8df4b91e-bf72-411d-9902-5ecc8f1e6c11</vt:lpwstr>
  </property>
  <property fmtid="{D5CDD505-2E9C-101B-9397-08002B2CF9AE}" pid="7" name="MSIP_Label_b3b4ac1b-ad46-41e5-bbef-cfcc59b99d32_ActionId">
    <vt:lpwstr>9318d85e-7345-4683-aa3f-7f1890adcec3</vt:lpwstr>
  </property>
  <property fmtid="{D5CDD505-2E9C-101B-9397-08002B2CF9AE}" pid="8" name="MSIP_Label_b3b4ac1b-ad46-41e5-bbef-cfcc59b99d32_ContentBits">
    <vt:lpwstr>2</vt:lpwstr>
  </property>
</Properties>
</file>